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28"/>
  </p:notesMasterIdLst>
  <p:sldIdLst>
    <p:sldId id="425" r:id="rId5"/>
    <p:sldId id="486" r:id="rId6"/>
    <p:sldId id="521" r:id="rId7"/>
    <p:sldId id="522" r:id="rId8"/>
    <p:sldId id="523" r:id="rId9"/>
    <p:sldId id="716" r:id="rId10"/>
    <p:sldId id="525" r:id="rId11"/>
    <p:sldId id="526" r:id="rId12"/>
    <p:sldId id="777" r:id="rId13"/>
    <p:sldId id="778" r:id="rId14"/>
    <p:sldId id="779" r:id="rId15"/>
    <p:sldId id="780" r:id="rId16"/>
    <p:sldId id="719" r:id="rId17"/>
    <p:sldId id="527" r:id="rId18"/>
    <p:sldId id="528" r:id="rId19"/>
    <p:sldId id="529" r:id="rId20"/>
    <p:sldId id="530" r:id="rId21"/>
    <p:sldId id="531" r:id="rId22"/>
    <p:sldId id="532" r:id="rId23"/>
    <p:sldId id="533" r:id="rId24"/>
    <p:sldId id="534" r:id="rId25"/>
    <p:sldId id="535" r:id="rId26"/>
    <p:sldId id="536" r:id="rId27"/>
    <p:sldId id="720" r:id="rId28"/>
    <p:sldId id="537" r:id="rId29"/>
    <p:sldId id="721" r:id="rId30"/>
    <p:sldId id="539" r:id="rId31"/>
    <p:sldId id="541" r:id="rId32"/>
    <p:sldId id="542" r:id="rId33"/>
    <p:sldId id="543" r:id="rId34"/>
    <p:sldId id="545" r:id="rId35"/>
    <p:sldId id="546" r:id="rId36"/>
    <p:sldId id="547" r:id="rId37"/>
    <p:sldId id="548" r:id="rId38"/>
    <p:sldId id="722" r:id="rId39"/>
    <p:sldId id="715" r:id="rId40"/>
    <p:sldId id="551" r:id="rId41"/>
    <p:sldId id="552" r:id="rId42"/>
    <p:sldId id="553" r:id="rId43"/>
    <p:sldId id="554" r:id="rId44"/>
    <p:sldId id="717" r:id="rId45"/>
    <p:sldId id="718" r:id="rId46"/>
    <p:sldId id="555" r:id="rId47"/>
    <p:sldId id="556" r:id="rId48"/>
    <p:sldId id="723" r:id="rId49"/>
    <p:sldId id="557" r:id="rId50"/>
    <p:sldId id="558" r:id="rId51"/>
    <p:sldId id="559" r:id="rId52"/>
    <p:sldId id="560" r:id="rId53"/>
    <p:sldId id="561" r:id="rId54"/>
    <p:sldId id="562" r:id="rId55"/>
    <p:sldId id="563" r:id="rId56"/>
    <p:sldId id="564" r:id="rId57"/>
    <p:sldId id="724" r:id="rId58"/>
    <p:sldId id="566" r:id="rId59"/>
    <p:sldId id="567" r:id="rId60"/>
    <p:sldId id="570" r:id="rId61"/>
    <p:sldId id="568" r:id="rId62"/>
    <p:sldId id="569" r:id="rId63"/>
    <p:sldId id="571" r:id="rId64"/>
    <p:sldId id="572" r:id="rId65"/>
    <p:sldId id="726" r:id="rId66"/>
    <p:sldId id="574" r:id="rId67"/>
    <p:sldId id="575" r:id="rId68"/>
    <p:sldId id="725" r:id="rId69"/>
    <p:sldId id="577" r:id="rId70"/>
    <p:sldId id="578" r:id="rId71"/>
    <p:sldId id="579" r:id="rId72"/>
    <p:sldId id="580" r:id="rId73"/>
    <p:sldId id="581" r:id="rId74"/>
    <p:sldId id="582" r:id="rId75"/>
    <p:sldId id="583" r:id="rId76"/>
    <p:sldId id="730" r:id="rId77"/>
    <p:sldId id="729" r:id="rId78"/>
    <p:sldId id="728" r:id="rId79"/>
    <p:sldId id="731" r:id="rId80"/>
    <p:sldId id="587" r:id="rId81"/>
    <p:sldId id="588" r:id="rId82"/>
    <p:sldId id="589" r:id="rId83"/>
    <p:sldId id="590" r:id="rId84"/>
    <p:sldId id="591" r:id="rId85"/>
    <p:sldId id="592" r:id="rId86"/>
    <p:sldId id="593" r:id="rId87"/>
    <p:sldId id="594" r:id="rId88"/>
    <p:sldId id="732" r:id="rId89"/>
    <p:sldId id="781" r:id="rId90"/>
    <p:sldId id="782" r:id="rId91"/>
    <p:sldId id="783" r:id="rId92"/>
    <p:sldId id="784" r:id="rId93"/>
    <p:sldId id="595" r:id="rId94"/>
    <p:sldId id="596" r:id="rId95"/>
    <p:sldId id="597" r:id="rId96"/>
    <p:sldId id="733" r:id="rId97"/>
    <p:sldId id="598" r:id="rId98"/>
    <p:sldId id="599" r:id="rId99"/>
    <p:sldId id="734" r:id="rId100"/>
    <p:sldId id="600" r:id="rId101"/>
    <p:sldId id="601" r:id="rId102"/>
    <p:sldId id="602" r:id="rId103"/>
    <p:sldId id="604" r:id="rId104"/>
    <p:sldId id="603" r:id="rId105"/>
    <p:sldId id="605" r:id="rId106"/>
    <p:sldId id="735" r:id="rId107"/>
    <p:sldId id="607" r:id="rId108"/>
    <p:sldId id="608" r:id="rId109"/>
    <p:sldId id="736" r:id="rId110"/>
    <p:sldId id="737" r:id="rId111"/>
    <p:sldId id="738" r:id="rId112"/>
    <p:sldId id="739" r:id="rId113"/>
    <p:sldId id="740" r:id="rId114"/>
    <p:sldId id="741" r:id="rId115"/>
    <p:sldId id="614" r:id="rId116"/>
    <p:sldId id="742" r:id="rId117"/>
    <p:sldId id="616" r:id="rId118"/>
    <p:sldId id="618" r:id="rId119"/>
    <p:sldId id="619" r:id="rId120"/>
    <p:sldId id="620" r:id="rId121"/>
    <p:sldId id="621" r:id="rId122"/>
    <p:sldId id="744" r:id="rId123"/>
    <p:sldId id="622" r:id="rId124"/>
    <p:sldId id="623" r:id="rId125"/>
    <p:sldId id="624" r:id="rId126"/>
    <p:sldId id="745" r:id="rId127"/>
    <p:sldId id="746" r:id="rId128"/>
    <p:sldId id="747" r:id="rId129"/>
    <p:sldId id="748" r:id="rId130"/>
    <p:sldId id="627" r:id="rId131"/>
    <p:sldId id="750" r:id="rId132"/>
    <p:sldId id="628" r:id="rId133"/>
    <p:sldId id="629" r:id="rId134"/>
    <p:sldId id="630" r:id="rId135"/>
    <p:sldId id="751" r:id="rId136"/>
    <p:sldId id="632" r:id="rId137"/>
    <p:sldId id="631" r:id="rId138"/>
    <p:sldId id="633" r:id="rId139"/>
    <p:sldId id="634" r:id="rId140"/>
    <p:sldId id="635" r:id="rId141"/>
    <p:sldId id="636" r:id="rId142"/>
    <p:sldId id="753" r:id="rId143"/>
    <p:sldId id="752" r:id="rId144"/>
    <p:sldId id="638" r:id="rId145"/>
    <p:sldId id="754" r:id="rId146"/>
    <p:sldId id="640" r:id="rId147"/>
    <p:sldId id="641" r:id="rId148"/>
    <p:sldId id="642" r:id="rId149"/>
    <p:sldId id="643" r:id="rId150"/>
    <p:sldId id="644" r:id="rId151"/>
    <p:sldId id="645" r:id="rId152"/>
    <p:sldId id="646" r:id="rId153"/>
    <p:sldId id="755" r:id="rId154"/>
    <p:sldId id="647" r:id="rId155"/>
    <p:sldId id="649" r:id="rId156"/>
    <p:sldId id="756" r:id="rId157"/>
    <p:sldId id="650" r:id="rId158"/>
    <p:sldId id="757" r:id="rId159"/>
    <p:sldId id="760" r:id="rId160"/>
    <p:sldId id="759" r:id="rId161"/>
    <p:sldId id="761" r:id="rId162"/>
    <p:sldId id="762" r:id="rId163"/>
    <p:sldId id="763" r:id="rId164"/>
    <p:sldId id="764" r:id="rId165"/>
    <p:sldId id="765" r:id="rId166"/>
    <p:sldId id="766" r:id="rId167"/>
    <p:sldId id="658" r:id="rId168"/>
    <p:sldId id="659" r:id="rId169"/>
    <p:sldId id="661" r:id="rId170"/>
    <p:sldId id="660" r:id="rId171"/>
    <p:sldId id="662" r:id="rId172"/>
    <p:sldId id="767" r:id="rId173"/>
    <p:sldId id="663" r:id="rId174"/>
    <p:sldId id="665" r:id="rId175"/>
    <p:sldId id="768" r:id="rId176"/>
    <p:sldId id="667" r:id="rId177"/>
    <p:sldId id="668" r:id="rId178"/>
    <p:sldId id="669" r:id="rId179"/>
    <p:sldId id="670" r:id="rId180"/>
    <p:sldId id="769" r:id="rId181"/>
    <p:sldId id="671" r:id="rId182"/>
    <p:sldId id="672" r:id="rId183"/>
    <p:sldId id="673" r:id="rId184"/>
    <p:sldId id="675" r:id="rId185"/>
    <p:sldId id="770" r:id="rId186"/>
    <p:sldId id="677" r:id="rId187"/>
    <p:sldId id="678" r:id="rId188"/>
    <p:sldId id="771" r:id="rId189"/>
    <p:sldId id="679" r:id="rId190"/>
    <p:sldId id="680" r:id="rId191"/>
    <p:sldId id="681" r:id="rId192"/>
    <p:sldId id="682" r:id="rId193"/>
    <p:sldId id="683" r:id="rId194"/>
    <p:sldId id="684" r:id="rId195"/>
    <p:sldId id="685" r:id="rId196"/>
    <p:sldId id="772" r:id="rId197"/>
    <p:sldId id="686" r:id="rId198"/>
    <p:sldId id="687" r:id="rId199"/>
    <p:sldId id="688" r:id="rId200"/>
    <p:sldId id="689" r:id="rId201"/>
    <p:sldId id="690" r:id="rId202"/>
    <p:sldId id="691" r:id="rId203"/>
    <p:sldId id="693" r:id="rId204"/>
    <p:sldId id="694" r:id="rId205"/>
    <p:sldId id="695" r:id="rId206"/>
    <p:sldId id="774" r:id="rId207"/>
    <p:sldId id="696" r:id="rId208"/>
    <p:sldId id="697" r:id="rId209"/>
    <p:sldId id="698" r:id="rId210"/>
    <p:sldId id="775" r:id="rId211"/>
    <p:sldId id="699" r:id="rId212"/>
    <p:sldId id="700" r:id="rId213"/>
    <p:sldId id="702" r:id="rId214"/>
    <p:sldId id="703" r:id="rId215"/>
    <p:sldId id="704" r:id="rId216"/>
    <p:sldId id="705" r:id="rId217"/>
    <p:sldId id="776" r:id="rId218"/>
    <p:sldId id="707" r:id="rId219"/>
    <p:sldId id="709" r:id="rId220"/>
    <p:sldId id="710" r:id="rId221"/>
    <p:sldId id="711" r:id="rId222"/>
    <p:sldId id="712" r:id="rId223"/>
    <p:sldId id="713" r:id="rId224"/>
    <p:sldId id="714" r:id="rId225"/>
    <p:sldId id="495" r:id="rId226"/>
    <p:sldId id="455" r:id="rId2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86"/>
            <p14:sldId id="521"/>
            <p14:sldId id="522"/>
            <p14:sldId id="523"/>
            <p14:sldId id="716"/>
            <p14:sldId id="525"/>
            <p14:sldId id="526"/>
            <p14:sldId id="777"/>
            <p14:sldId id="778"/>
            <p14:sldId id="779"/>
            <p14:sldId id="780"/>
            <p14:sldId id="719"/>
            <p14:sldId id="527"/>
            <p14:sldId id="528"/>
            <p14:sldId id="529"/>
            <p14:sldId id="530"/>
            <p14:sldId id="531"/>
            <p14:sldId id="532"/>
            <p14:sldId id="533"/>
            <p14:sldId id="534"/>
            <p14:sldId id="535"/>
            <p14:sldId id="536"/>
            <p14:sldId id="720"/>
            <p14:sldId id="537"/>
            <p14:sldId id="721"/>
            <p14:sldId id="539"/>
            <p14:sldId id="541"/>
            <p14:sldId id="542"/>
            <p14:sldId id="543"/>
            <p14:sldId id="545"/>
            <p14:sldId id="546"/>
            <p14:sldId id="547"/>
            <p14:sldId id="548"/>
            <p14:sldId id="722"/>
            <p14:sldId id="715"/>
            <p14:sldId id="551"/>
            <p14:sldId id="552"/>
            <p14:sldId id="553"/>
            <p14:sldId id="554"/>
            <p14:sldId id="717"/>
            <p14:sldId id="718"/>
            <p14:sldId id="555"/>
            <p14:sldId id="556"/>
            <p14:sldId id="723"/>
            <p14:sldId id="557"/>
            <p14:sldId id="558"/>
            <p14:sldId id="559"/>
            <p14:sldId id="560"/>
            <p14:sldId id="561"/>
            <p14:sldId id="562"/>
            <p14:sldId id="563"/>
            <p14:sldId id="564"/>
            <p14:sldId id="724"/>
            <p14:sldId id="566"/>
            <p14:sldId id="567"/>
            <p14:sldId id="570"/>
            <p14:sldId id="568"/>
            <p14:sldId id="569"/>
            <p14:sldId id="571"/>
            <p14:sldId id="572"/>
            <p14:sldId id="726"/>
            <p14:sldId id="574"/>
            <p14:sldId id="575"/>
            <p14:sldId id="725"/>
            <p14:sldId id="577"/>
            <p14:sldId id="578"/>
            <p14:sldId id="579"/>
            <p14:sldId id="580"/>
            <p14:sldId id="581"/>
            <p14:sldId id="582"/>
            <p14:sldId id="583"/>
            <p14:sldId id="730"/>
            <p14:sldId id="729"/>
            <p14:sldId id="728"/>
            <p14:sldId id="731"/>
            <p14:sldId id="587"/>
            <p14:sldId id="588"/>
            <p14:sldId id="589"/>
            <p14:sldId id="590"/>
            <p14:sldId id="591"/>
            <p14:sldId id="592"/>
            <p14:sldId id="593"/>
            <p14:sldId id="594"/>
            <p14:sldId id="732"/>
            <p14:sldId id="781"/>
            <p14:sldId id="782"/>
            <p14:sldId id="783"/>
            <p14:sldId id="784"/>
            <p14:sldId id="595"/>
            <p14:sldId id="596"/>
            <p14:sldId id="597"/>
            <p14:sldId id="733"/>
            <p14:sldId id="598"/>
            <p14:sldId id="599"/>
            <p14:sldId id="734"/>
            <p14:sldId id="600"/>
            <p14:sldId id="601"/>
            <p14:sldId id="602"/>
            <p14:sldId id="604"/>
            <p14:sldId id="603"/>
            <p14:sldId id="605"/>
            <p14:sldId id="735"/>
            <p14:sldId id="607"/>
            <p14:sldId id="608"/>
            <p14:sldId id="736"/>
            <p14:sldId id="737"/>
            <p14:sldId id="738"/>
            <p14:sldId id="739"/>
            <p14:sldId id="740"/>
            <p14:sldId id="741"/>
            <p14:sldId id="614"/>
            <p14:sldId id="742"/>
            <p14:sldId id="616"/>
            <p14:sldId id="618"/>
            <p14:sldId id="619"/>
            <p14:sldId id="620"/>
            <p14:sldId id="621"/>
            <p14:sldId id="744"/>
            <p14:sldId id="622"/>
            <p14:sldId id="623"/>
            <p14:sldId id="624"/>
            <p14:sldId id="745"/>
            <p14:sldId id="746"/>
            <p14:sldId id="747"/>
            <p14:sldId id="748"/>
            <p14:sldId id="627"/>
            <p14:sldId id="750"/>
            <p14:sldId id="628"/>
            <p14:sldId id="629"/>
            <p14:sldId id="630"/>
            <p14:sldId id="751"/>
            <p14:sldId id="632"/>
            <p14:sldId id="631"/>
            <p14:sldId id="633"/>
            <p14:sldId id="634"/>
            <p14:sldId id="635"/>
            <p14:sldId id="636"/>
            <p14:sldId id="753"/>
            <p14:sldId id="752"/>
            <p14:sldId id="638"/>
            <p14:sldId id="754"/>
            <p14:sldId id="640"/>
            <p14:sldId id="641"/>
            <p14:sldId id="642"/>
            <p14:sldId id="643"/>
            <p14:sldId id="644"/>
            <p14:sldId id="645"/>
            <p14:sldId id="646"/>
            <p14:sldId id="755"/>
            <p14:sldId id="647"/>
            <p14:sldId id="649"/>
            <p14:sldId id="756"/>
            <p14:sldId id="650"/>
            <p14:sldId id="757"/>
            <p14:sldId id="760"/>
            <p14:sldId id="759"/>
            <p14:sldId id="761"/>
            <p14:sldId id="762"/>
            <p14:sldId id="763"/>
            <p14:sldId id="764"/>
            <p14:sldId id="765"/>
            <p14:sldId id="766"/>
            <p14:sldId id="658"/>
            <p14:sldId id="659"/>
            <p14:sldId id="661"/>
            <p14:sldId id="660"/>
            <p14:sldId id="662"/>
            <p14:sldId id="767"/>
            <p14:sldId id="663"/>
            <p14:sldId id="665"/>
            <p14:sldId id="768"/>
            <p14:sldId id="667"/>
            <p14:sldId id="668"/>
            <p14:sldId id="669"/>
            <p14:sldId id="670"/>
            <p14:sldId id="769"/>
            <p14:sldId id="671"/>
            <p14:sldId id="672"/>
            <p14:sldId id="673"/>
            <p14:sldId id="675"/>
            <p14:sldId id="770"/>
            <p14:sldId id="677"/>
            <p14:sldId id="678"/>
            <p14:sldId id="771"/>
            <p14:sldId id="679"/>
            <p14:sldId id="680"/>
            <p14:sldId id="681"/>
            <p14:sldId id="682"/>
            <p14:sldId id="683"/>
            <p14:sldId id="684"/>
            <p14:sldId id="685"/>
            <p14:sldId id="772"/>
            <p14:sldId id="686"/>
            <p14:sldId id="687"/>
            <p14:sldId id="688"/>
            <p14:sldId id="689"/>
            <p14:sldId id="690"/>
            <p14:sldId id="691"/>
            <p14:sldId id="693"/>
            <p14:sldId id="694"/>
            <p14:sldId id="695"/>
            <p14:sldId id="774"/>
            <p14:sldId id="696"/>
            <p14:sldId id="697"/>
            <p14:sldId id="698"/>
            <p14:sldId id="775"/>
            <p14:sldId id="699"/>
            <p14:sldId id="700"/>
            <p14:sldId id="702"/>
            <p14:sldId id="703"/>
            <p14:sldId id="704"/>
            <p14:sldId id="705"/>
            <p14:sldId id="776"/>
            <p14:sldId id="707"/>
            <p14:sldId id="709"/>
            <p14:sldId id="710"/>
            <p14:sldId id="711"/>
            <p14:sldId id="712"/>
            <p14:sldId id="713"/>
            <p14:sldId id="714"/>
            <p14:sldId id="495"/>
            <p14:sldId id="4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CDDB3853-62AB-7C6E-415A-A40FA222E7C4}" name="Dan Cutamora" initials="DC" userId="S::dan.c@trainingresourcesgroup.com.au::9c51e5b2-88af-475d-a96e-a62e0e005cbc" providerId="AD"/>
  <p188:author id="{92FA6577-88E1-AA2F-4FDD-9DABA9659E1B}" name="Lei San Agustin" initials="LSA" userId="S::lei@compliantlearningresources.com.au::d8299a59-9786-404a-a65b-a702bd7a14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iza S" initials="RS" lastIdx="2" clrIdx="0">
    <p:extLst>
      <p:ext uri="{19B8F6BF-5375-455C-9EA6-DF929625EA0E}">
        <p15:presenceInfo xmlns:p15="http://schemas.microsoft.com/office/powerpoint/2012/main" userId="4b2d54211507752e" providerId="Windows Live"/>
      </p:ext>
    </p:extLst>
  </p:cmAuthor>
  <p:cmAuthor id="2" name="Karmina Anne Alfaro" initials="KAA" lastIdx="161" clrIdx="1">
    <p:extLst>
      <p:ext uri="{19B8F6BF-5375-455C-9EA6-DF929625EA0E}">
        <p15:presenceInfo xmlns:p15="http://schemas.microsoft.com/office/powerpoint/2012/main" userId="S::karmina.a@trainingresourcesgroup.com.au::b6dafdf6-8ba4-480d-a792-288afbe2fe5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43A9CD"/>
    <a:srgbClr val="49BF64"/>
    <a:srgbClr val="48BB4F"/>
    <a:srgbClr val="FFFFFF"/>
    <a:srgbClr val="FF595E"/>
    <a:srgbClr val="DDD5EB"/>
    <a:srgbClr val="C8EA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56327B-F041-4765-AE94-1CCE759D512A}" v="1" dt="2023-05-25T02:10:42.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604" autoAdjust="0"/>
  </p:normalViewPr>
  <p:slideViewPr>
    <p:cSldViewPr snapToGrid="0">
      <p:cViewPr varScale="1">
        <p:scale>
          <a:sx n="107" d="100"/>
          <a:sy n="107" d="100"/>
        </p:scale>
        <p:origin x="708" y="78"/>
      </p:cViewPr>
      <p:guideLst>
        <p:guide orient="horz" pos="2160"/>
        <p:guide pos="3840"/>
      </p:guideLst>
    </p:cSldViewPr>
  </p:slideViewPr>
  <p:outlineViewPr>
    <p:cViewPr>
      <p:scale>
        <a:sx n="33" d="100"/>
        <a:sy n="33" d="100"/>
      </p:scale>
      <p:origin x="0" y="-13914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notesMaster" Target="notesMasters/notes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commentAuthors" Target="commentAuthor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presProps" Target="presProps.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microsoft.com/office/2018/10/relationships/authors" Target="authors.xml"/><Relationship Id="rId26" Type="http://schemas.openxmlformats.org/officeDocument/2006/relationships/slide" Target="slides/slide22.xml"/><Relationship Id="rId231" Type="http://schemas.openxmlformats.org/officeDocument/2006/relationships/viewProps" Target="viewProps.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microsoft.com/office/2015/10/relationships/revisionInfo" Target="revisionInfo.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DE19F72D-0F93-43F2-9574-703FCCCCE73B}"/>
    <pc:docChg chg="custSel modSld">
      <pc:chgData name="Lei San Agustin" userId="d8299a59-9786-404a-a65b-a702bd7a1468" providerId="ADAL" clId="{DE19F72D-0F93-43F2-9574-703FCCCCE73B}" dt="2023-04-16T23:37:33.776" v="66"/>
      <pc:docMkLst>
        <pc:docMk/>
      </pc:docMkLst>
      <pc:sldChg chg="delCm">
        <pc:chgData name="Lei San Agustin" userId="d8299a59-9786-404a-a65b-a702bd7a1468" providerId="ADAL" clId="{DE19F72D-0F93-43F2-9574-703FCCCCE73B}" dt="2023-04-16T23:34:58.975" v="0"/>
        <pc:sldMkLst>
          <pc:docMk/>
          <pc:sldMk cId="2474872708" sldId="486"/>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DE19F72D-0F93-43F2-9574-703FCCCCE73B}" dt="2023-04-16T23:34:58.975" v="0"/>
              <pc2:cmMkLst xmlns:pc2="http://schemas.microsoft.com/office/powerpoint/2019/9/main/command">
                <pc:docMk/>
                <pc:sldMk cId="2474872708" sldId="486"/>
                <pc2:cmMk id="{2844B507-F02A-4004-892B-00F5E6FA2C36}"/>
              </pc2:cmMkLst>
            </pc226:cmChg>
          </p:ext>
        </pc:extLst>
      </pc:sldChg>
      <pc:sldChg chg="modSp mod delCm modCm">
        <pc:chgData name="Lei San Agustin" userId="d8299a59-9786-404a-a65b-a702bd7a1468" providerId="ADAL" clId="{DE19F72D-0F93-43F2-9574-703FCCCCE73B}" dt="2023-04-16T23:36:38.428" v="43" actId="255"/>
        <pc:sldMkLst>
          <pc:docMk/>
          <pc:sldMk cId="11973818" sldId="600"/>
        </pc:sldMkLst>
        <pc:spChg chg="mod">
          <ac:chgData name="Lei San Agustin" userId="d8299a59-9786-404a-a65b-a702bd7a1468" providerId="ADAL" clId="{DE19F72D-0F93-43F2-9574-703FCCCCE73B}" dt="2023-04-16T23:36:38.428" v="43" actId="255"/>
          <ac:spMkLst>
            <pc:docMk/>
            <pc:sldMk cId="11973818" sldId="600"/>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DE19F72D-0F93-43F2-9574-703FCCCCE73B}" dt="2023-04-16T23:35:14.856" v="3"/>
              <pc2:cmMkLst xmlns:pc2="http://schemas.microsoft.com/office/powerpoint/2019/9/main/command">
                <pc:docMk/>
                <pc:sldMk cId="11973818" sldId="600"/>
                <pc2:cmMk id="{FDFE3B11-03D7-4603-A354-76B9D76FB25D}"/>
              </pc2:cmMkLst>
            </pc226:cmChg>
          </p:ext>
        </pc:extLst>
      </pc:sldChg>
      <pc:sldChg chg="modSp mod delCm modCm">
        <pc:chgData name="Lei San Agustin" userId="d8299a59-9786-404a-a65b-a702bd7a1468" providerId="ADAL" clId="{DE19F72D-0F93-43F2-9574-703FCCCCE73B}" dt="2023-04-16T23:36:44.651" v="44" actId="255"/>
        <pc:sldMkLst>
          <pc:docMk/>
          <pc:sldMk cId="3330852974" sldId="618"/>
        </pc:sldMkLst>
        <pc:spChg chg="mod">
          <ac:chgData name="Lei San Agustin" userId="d8299a59-9786-404a-a65b-a702bd7a1468" providerId="ADAL" clId="{DE19F72D-0F93-43F2-9574-703FCCCCE73B}" dt="2023-04-16T23:36:44.651" v="44" actId="255"/>
          <ac:spMkLst>
            <pc:docMk/>
            <pc:sldMk cId="3330852974" sldId="618"/>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DE19F72D-0F93-43F2-9574-703FCCCCE73B}" dt="2023-04-16T23:35:26.669" v="5"/>
              <pc2:cmMkLst xmlns:pc2="http://schemas.microsoft.com/office/powerpoint/2019/9/main/command">
                <pc:docMk/>
                <pc:sldMk cId="3330852974" sldId="618"/>
                <pc2:cmMk id="{8CA03A03-968A-4278-99A1-9814ECDFE225}"/>
              </pc2:cmMkLst>
            </pc226:cmChg>
          </p:ext>
        </pc:extLst>
      </pc:sldChg>
      <pc:sldChg chg="modSp mod delCm modCm">
        <pc:chgData name="Lei San Agustin" userId="d8299a59-9786-404a-a65b-a702bd7a1468" providerId="ADAL" clId="{DE19F72D-0F93-43F2-9574-703FCCCCE73B}" dt="2023-04-16T23:36:23.884" v="42" actId="404"/>
        <pc:sldMkLst>
          <pc:docMk/>
          <pc:sldMk cId="3075284117" sldId="642"/>
        </pc:sldMkLst>
        <pc:spChg chg="mod">
          <ac:chgData name="Lei San Agustin" userId="d8299a59-9786-404a-a65b-a702bd7a1468" providerId="ADAL" clId="{DE19F72D-0F93-43F2-9574-703FCCCCE73B}" dt="2023-04-16T23:36:23.884" v="42" actId="404"/>
          <ac:spMkLst>
            <pc:docMk/>
            <pc:sldMk cId="3075284117" sldId="642"/>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DE19F72D-0F93-43F2-9574-703FCCCCE73B}" dt="2023-04-16T23:35:45.945" v="32"/>
              <pc2:cmMkLst xmlns:pc2="http://schemas.microsoft.com/office/powerpoint/2019/9/main/command">
                <pc:docMk/>
                <pc:sldMk cId="3075284117" sldId="642"/>
                <pc2:cmMk id="{0A5E6272-3B36-40DC-94EB-5E4D6716A918}"/>
              </pc2:cmMkLst>
            </pc226:cmChg>
          </p:ext>
        </pc:extLst>
      </pc:sldChg>
      <pc:sldChg chg="modSp mod delCm modCm">
        <pc:chgData name="Lei San Agustin" userId="d8299a59-9786-404a-a65b-a702bd7a1468" providerId="ADAL" clId="{DE19F72D-0F93-43F2-9574-703FCCCCE73B}" dt="2023-04-16T23:36:10.235" v="40"/>
        <pc:sldMkLst>
          <pc:docMk/>
          <pc:sldMk cId="3174518822" sldId="658"/>
        </pc:sldMkLst>
        <pc:spChg chg="mod">
          <ac:chgData name="Lei San Agustin" userId="d8299a59-9786-404a-a65b-a702bd7a1468" providerId="ADAL" clId="{DE19F72D-0F93-43F2-9574-703FCCCCE73B}" dt="2023-04-16T23:36:07.555" v="39" actId="404"/>
          <ac:spMkLst>
            <pc:docMk/>
            <pc:sldMk cId="3174518822" sldId="658"/>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DE19F72D-0F93-43F2-9574-703FCCCCE73B}" dt="2023-04-16T23:36:10.235" v="40"/>
              <pc2:cmMkLst xmlns:pc2="http://schemas.microsoft.com/office/powerpoint/2019/9/main/command">
                <pc:docMk/>
                <pc:sldMk cId="3174518822" sldId="658"/>
                <pc2:cmMk id="{D974E3B5-3C83-46AD-B60F-04FE05A385D5}"/>
              </pc2:cmMkLst>
            </pc226:cmChg>
          </p:ext>
        </pc:extLst>
      </pc:sldChg>
      <pc:sldChg chg="modSp mod delCm modCm">
        <pc:chgData name="Lei San Agustin" userId="d8299a59-9786-404a-a65b-a702bd7a1468" providerId="ADAL" clId="{DE19F72D-0F93-43F2-9574-703FCCCCE73B}" dt="2023-04-16T23:37:09.115" v="51" actId="255"/>
        <pc:sldMkLst>
          <pc:docMk/>
          <pc:sldMk cId="2012068317" sldId="693"/>
        </pc:sldMkLst>
        <pc:spChg chg="mod">
          <ac:chgData name="Lei San Agustin" userId="d8299a59-9786-404a-a65b-a702bd7a1468" providerId="ADAL" clId="{DE19F72D-0F93-43F2-9574-703FCCCCE73B}" dt="2023-04-16T23:37:09.115" v="51" actId="255"/>
          <ac:spMkLst>
            <pc:docMk/>
            <pc:sldMk cId="2012068317" sldId="693"/>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DE19F72D-0F93-43F2-9574-703FCCCCE73B}" dt="2023-04-16T23:37:06.331" v="50"/>
              <pc2:cmMkLst xmlns:pc2="http://schemas.microsoft.com/office/powerpoint/2019/9/main/command">
                <pc:docMk/>
                <pc:sldMk cId="2012068317" sldId="693"/>
                <pc2:cmMk id="{7551549E-DE52-47E7-859D-41130AA0FCF7}"/>
              </pc2:cmMkLst>
            </pc226:cmChg>
          </p:ext>
        </pc:extLst>
      </pc:sldChg>
      <pc:sldChg chg="modSp mod delCm modCm">
        <pc:chgData name="Lei San Agustin" userId="d8299a59-9786-404a-a65b-a702bd7a1468" providerId="ADAL" clId="{DE19F72D-0F93-43F2-9574-703FCCCCE73B}" dt="2023-04-16T23:37:33.776" v="66"/>
        <pc:sldMkLst>
          <pc:docMk/>
          <pc:sldMk cId="1455182044" sldId="713"/>
        </pc:sldMkLst>
        <pc:spChg chg="mod">
          <ac:chgData name="Lei San Agustin" userId="d8299a59-9786-404a-a65b-a702bd7a1468" providerId="ADAL" clId="{DE19F72D-0F93-43F2-9574-703FCCCCE73B}" dt="2023-04-16T23:37:31.194" v="65" actId="255"/>
          <ac:spMkLst>
            <pc:docMk/>
            <pc:sldMk cId="1455182044" sldId="713"/>
            <ac:spMk id="2" creationId="{0631258E-42A2-4A96-A264-9BF3D41554F8}"/>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DE19F72D-0F93-43F2-9574-703FCCCCE73B}" dt="2023-04-16T23:37:33.776" v="66"/>
              <pc2:cmMkLst xmlns:pc2="http://schemas.microsoft.com/office/powerpoint/2019/9/main/command">
                <pc:docMk/>
                <pc:sldMk cId="1455182044" sldId="713"/>
                <pc2:cmMk id="{ABD84A20-6B5B-4696-975F-102B21AE52FE}"/>
              </pc2:cmMkLst>
            </pc226:cmChg>
          </p:ext>
        </pc:extLst>
      </pc:sldChg>
    </pc:docChg>
  </pc:docChgLst>
  <pc:docChgLst>
    <pc:chgData name="Pat Salonga" userId="76f727e5-d04c-4fbf-8a58-14be0f620d06" providerId="ADAL" clId="{DF1A3A15-D6F7-4B3A-BC46-06826C9A9EBA}"/>
    <pc:docChg chg="custSel modSld">
      <pc:chgData name="Pat Salonga" userId="76f727e5-d04c-4fbf-8a58-14be0f620d06" providerId="ADAL" clId="{DF1A3A15-D6F7-4B3A-BC46-06826C9A9EBA}" dt="2022-03-04T07:22:55.823" v="14" actId="313"/>
      <pc:docMkLst>
        <pc:docMk/>
      </pc:docMkLst>
      <pc:sldChg chg="delSp mod">
        <pc:chgData name="Pat Salonga" userId="76f727e5-d04c-4fbf-8a58-14be0f620d06" providerId="ADAL" clId="{DF1A3A15-D6F7-4B3A-BC46-06826C9A9EBA}" dt="2022-03-04T06:54:04.739" v="0" actId="478"/>
        <pc:sldMkLst>
          <pc:docMk/>
          <pc:sldMk cId="1991287045" sldId="530"/>
        </pc:sldMkLst>
        <pc:spChg chg="del">
          <ac:chgData name="Pat Salonga" userId="76f727e5-d04c-4fbf-8a58-14be0f620d06" providerId="ADAL" clId="{DF1A3A15-D6F7-4B3A-BC46-06826C9A9EBA}" dt="2022-03-04T06:54:04.739" v="0" actId="478"/>
          <ac:spMkLst>
            <pc:docMk/>
            <pc:sldMk cId="1991287045" sldId="530"/>
            <ac:spMk id="7" creationId="{273D34B1-C262-405C-9F72-342EC3FAD7F0}"/>
          </ac:spMkLst>
        </pc:spChg>
      </pc:sldChg>
      <pc:sldChg chg="delSp mod">
        <pc:chgData name="Pat Salonga" userId="76f727e5-d04c-4fbf-8a58-14be0f620d06" providerId="ADAL" clId="{DF1A3A15-D6F7-4B3A-BC46-06826C9A9EBA}" dt="2022-03-04T06:54:10.159" v="1" actId="478"/>
        <pc:sldMkLst>
          <pc:docMk/>
          <pc:sldMk cId="1799172613" sldId="531"/>
        </pc:sldMkLst>
        <pc:spChg chg="del">
          <ac:chgData name="Pat Salonga" userId="76f727e5-d04c-4fbf-8a58-14be0f620d06" providerId="ADAL" clId="{DF1A3A15-D6F7-4B3A-BC46-06826C9A9EBA}" dt="2022-03-04T06:54:10.159" v="1" actId="478"/>
          <ac:spMkLst>
            <pc:docMk/>
            <pc:sldMk cId="1799172613" sldId="531"/>
            <ac:spMk id="7" creationId="{273D34B1-C262-405C-9F72-342EC3FAD7F0}"/>
          </ac:spMkLst>
        </pc:spChg>
      </pc:sldChg>
      <pc:sldChg chg="delSp mod">
        <pc:chgData name="Pat Salonga" userId="76f727e5-d04c-4fbf-8a58-14be0f620d06" providerId="ADAL" clId="{DF1A3A15-D6F7-4B3A-BC46-06826C9A9EBA}" dt="2022-03-04T06:54:21.190" v="3" actId="478"/>
        <pc:sldMkLst>
          <pc:docMk/>
          <pc:sldMk cId="247011977" sldId="532"/>
        </pc:sldMkLst>
        <pc:spChg chg="del">
          <ac:chgData name="Pat Salonga" userId="76f727e5-d04c-4fbf-8a58-14be0f620d06" providerId="ADAL" clId="{DF1A3A15-D6F7-4B3A-BC46-06826C9A9EBA}" dt="2022-03-04T06:54:21.190" v="3" actId="478"/>
          <ac:spMkLst>
            <pc:docMk/>
            <pc:sldMk cId="247011977" sldId="532"/>
            <ac:spMk id="7" creationId="{273D34B1-C262-405C-9F72-342EC3FAD7F0}"/>
          </ac:spMkLst>
        </pc:spChg>
      </pc:sldChg>
      <pc:sldChg chg="delSp mod">
        <pc:chgData name="Pat Salonga" userId="76f727e5-d04c-4fbf-8a58-14be0f620d06" providerId="ADAL" clId="{DF1A3A15-D6F7-4B3A-BC46-06826C9A9EBA}" dt="2022-03-04T06:54:19.703" v="2" actId="478"/>
        <pc:sldMkLst>
          <pc:docMk/>
          <pc:sldMk cId="2514017920" sldId="533"/>
        </pc:sldMkLst>
        <pc:spChg chg="del">
          <ac:chgData name="Pat Salonga" userId="76f727e5-d04c-4fbf-8a58-14be0f620d06" providerId="ADAL" clId="{DF1A3A15-D6F7-4B3A-BC46-06826C9A9EBA}" dt="2022-03-04T06:54:19.703" v="2" actId="478"/>
          <ac:spMkLst>
            <pc:docMk/>
            <pc:sldMk cId="2514017920" sldId="533"/>
            <ac:spMk id="7" creationId="{273D34B1-C262-405C-9F72-342EC3FAD7F0}"/>
          </ac:spMkLst>
        </pc:spChg>
      </pc:sldChg>
      <pc:sldChg chg="delSp mod">
        <pc:chgData name="Pat Salonga" userId="76f727e5-d04c-4fbf-8a58-14be0f620d06" providerId="ADAL" clId="{DF1A3A15-D6F7-4B3A-BC46-06826C9A9EBA}" dt="2022-03-04T06:54:56.265" v="4" actId="478"/>
        <pc:sldMkLst>
          <pc:docMk/>
          <pc:sldMk cId="1997200734" sldId="582"/>
        </pc:sldMkLst>
        <pc:spChg chg="del">
          <ac:chgData name="Pat Salonga" userId="76f727e5-d04c-4fbf-8a58-14be0f620d06" providerId="ADAL" clId="{DF1A3A15-D6F7-4B3A-BC46-06826C9A9EBA}" dt="2022-03-04T06:54:56.265" v="4" actId="478"/>
          <ac:spMkLst>
            <pc:docMk/>
            <pc:sldMk cId="1997200734" sldId="582"/>
            <ac:spMk id="7" creationId="{A319DF3C-5B3B-4F7F-9AC4-C912E550665A}"/>
          </ac:spMkLst>
        </pc:spChg>
      </pc:sldChg>
      <pc:sldChg chg="delSp mod">
        <pc:chgData name="Pat Salonga" userId="76f727e5-d04c-4fbf-8a58-14be0f620d06" providerId="ADAL" clId="{DF1A3A15-D6F7-4B3A-BC46-06826C9A9EBA}" dt="2022-03-04T06:55:00.581" v="5" actId="478"/>
        <pc:sldMkLst>
          <pc:docMk/>
          <pc:sldMk cId="793807126" sldId="588"/>
        </pc:sldMkLst>
        <pc:spChg chg="del">
          <ac:chgData name="Pat Salonga" userId="76f727e5-d04c-4fbf-8a58-14be0f620d06" providerId="ADAL" clId="{DF1A3A15-D6F7-4B3A-BC46-06826C9A9EBA}" dt="2022-03-04T06:55:00.581" v="5" actId="478"/>
          <ac:spMkLst>
            <pc:docMk/>
            <pc:sldMk cId="793807126" sldId="588"/>
            <ac:spMk id="7" creationId="{A319DF3C-5B3B-4F7F-9AC4-C912E550665A}"/>
          </ac:spMkLst>
        </pc:spChg>
      </pc:sldChg>
      <pc:sldChg chg="modSp mod">
        <pc:chgData name="Pat Salonga" userId="76f727e5-d04c-4fbf-8a58-14be0f620d06" providerId="ADAL" clId="{DF1A3A15-D6F7-4B3A-BC46-06826C9A9EBA}" dt="2022-03-04T07:03:34.142" v="10" actId="1076"/>
        <pc:sldMkLst>
          <pc:docMk/>
          <pc:sldMk cId="552121704" sldId="596"/>
        </pc:sldMkLst>
        <pc:graphicFrameChg chg="mod">
          <ac:chgData name="Pat Salonga" userId="76f727e5-d04c-4fbf-8a58-14be0f620d06" providerId="ADAL" clId="{DF1A3A15-D6F7-4B3A-BC46-06826C9A9EBA}" dt="2022-03-04T07:03:34.142" v="10" actId="1076"/>
          <ac:graphicFrameMkLst>
            <pc:docMk/>
            <pc:sldMk cId="552121704" sldId="596"/>
            <ac:graphicFrameMk id="8" creationId="{625B803A-81AC-4082-8741-E10B1BD48AC8}"/>
          </ac:graphicFrameMkLst>
        </pc:graphicFrameChg>
      </pc:sldChg>
      <pc:sldChg chg="modSp mod">
        <pc:chgData name="Pat Salonga" userId="76f727e5-d04c-4fbf-8a58-14be0f620d06" providerId="ADAL" clId="{DF1A3A15-D6F7-4B3A-BC46-06826C9A9EBA}" dt="2022-03-04T07:22:26.402" v="11" actId="790"/>
        <pc:sldMkLst>
          <pc:docMk/>
          <pc:sldMk cId="397224383" sldId="597"/>
        </pc:sldMkLst>
        <pc:spChg chg="mod">
          <ac:chgData name="Pat Salonga" userId="76f727e5-d04c-4fbf-8a58-14be0f620d06" providerId="ADAL" clId="{DF1A3A15-D6F7-4B3A-BC46-06826C9A9EBA}" dt="2022-03-04T07:22:26.402" v="11" actId="790"/>
          <ac:spMkLst>
            <pc:docMk/>
            <pc:sldMk cId="397224383" sldId="597"/>
            <ac:spMk id="3" creationId="{042D9E7B-D1BB-4A59-8D12-11E6C2FA55AC}"/>
          </ac:spMkLst>
        </pc:spChg>
      </pc:sldChg>
      <pc:sldChg chg="delSp modSp mod">
        <pc:chgData name="Pat Salonga" userId="76f727e5-d04c-4fbf-8a58-14be0f620d06" providerId="ADAL" clId="{DF1A3A15-D6F7-4B3A-BC46-06826C9A9EBA}" dt="2022-03-04T06:55:21.279" v="8" actId="113"/>
        <pc:sldMkLst>
          <pc:docMk/>
          <pc:sldMk cId="1700997475" sldId="621"/>
        </pc:sldMkLst>
        <pc:spChg chg="del">
          <ac:chgData name="Pat Salonga" userId="76f727e5-d04c-4fbf-8a58-14be0f620d06" providerId="ADAL" clId="{DF1A3A15-D6F7-4B3A-BC46-06826C9A9EBA}" dt="2022-03-04T06:55:13.737" v="6" actId="478"/>
          <ac:spMkLst>
            <pc:docMk/>
            <pc:sldMk cId="1700997475" sldId="621"/>
            <ac:spMk id="7" creationId="{92EA4FFB-AE0B-4DCF-B2D1-63CF778CB807}"/>
          </ac:spMkLst>
        </pc:spChg>
        <pc:graphicFrameChg chg="mod">
          <ac:chgData name="Pat Salonga" userId="76f727e5-d04c-4fbf-8a58-14be0f620d06" providerId="ADAL" clId="{DF1A3A15-D6F7-4B3A-BC46-06826C9A9EBA}" dt="2022-03-04T06:55:21.279" v="8" actId="113"/>
          <ac:graphicFrameMkLst>
            <pc:docMk/>
            <pc:sldMk cId="1700997475" sldId="621"/>
            <ac:graphicFrameMk id="8" creationId="{F17BCE24-AABC-4ED1-B901-37B81B25CE3B}"/>
          </ac:graphicFrameMkLst>
        </pc:graphicFrameChg>
      </pc:sldChg>
      <pc:sldChg chg="modSp">
        <pc:chgData name="Pat Salonga" userId="76f727e5-d04c-4fbf-8a58-14be0f620d06" providerId="ADAL" clId="{DF1A3A15-D6F7-4B3A-BC46-06826C9A9EBA}" dt="2022-03-04T07:22:55.823" v="14" actId="313"/>
        <pc:sldMkLst>
          <pc:docMk/>
          <pc:sldMk cId="1325799542" sldId="698"/>
        </pc:sldMkLst>
        <pc:graphicFrameChg chg="mod">
          <ac:chgData name="Pat Salonga" userId="76f727e5-d04c-4fbf-8a58-14be0f620d06" providerId="ADAL" clId="{DF1A3A15-D6F7-4B3A-BC46-06826C9A9EBA}" dt="2022-03-04T07:22:55.823" v="14" actId="313"/>
          <ac:graphicFrameMkLst>
            <pc:docMk/>
            <pc:sldMk cId="1325799542" sldId="698"/>
            <ac:graphicFrameMk id="10" creationId="{C76D3709-D218-471A-98B0-6C482B636E84}"/>
          </ac:graphicFrameMkLst>
        </pc:graphicFrameChg>
      </pc:sldChg>
    </pc:docChg>
  </pc:docChgLst>
  <pc:docChgLst>
    <pc:chgData name="Lei San Agustin" userId="d8299a59-9786-404a-a65b-a702bd7a1468" providerId="ADAL" clId="{A756327B-F041-4765-AE94-1CCE759D512A}"/>
    <pc:docChg chg="">
      <pc:chgData name="Lei San Agustin" userId="d8299a59-9786-404a-a65b-a702bd7a1468" providerId="ADAL" clId="{A756327B-F041-4765-AE94-1CCE759D512A}" dt="2023-05-25T02:10:07.341" v="2"/>
      <pc:docMkLst>
        <pc:docMk/>
      </pc:docMkLst>
      <pc:sldChg chg="delCm">
        <pc:chgData name="Lei San Agustin" userId="d8299a59-9786-404a-a65b-a702bd7a1468" providerId="ADAL" clId="{A756327B-F041-4765-AE94-1CCE759D512A}" dt="2023-05-25T02:09:44.930" v="0"/>
        <pc:sldMkLst>
          <pc:docMk/>
          <pc:sldMk cId="889527380" sldId="777"/>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A756327B-F041-4765-AE94-1CCE759D512A}" dt="2023-05-25T02:09:44.930" v="0"/>
              <pc2:cmMkLst xmlns:pc2="http://schemas.microsoft.com/office/powerpoint/2019/9/main/command">
                <pc:docMk/>
                <pc:sldMk cId="889527380" sldId="777"/>
                <pc2:cmMk id="{40A4C8C2-964A-406F-A31C-47D2972826EC}"/>
              </pc2:cmMkLst>
            </pc226:cmChg>
          </p:ext>
        </pc:extLst>
      </pc:sldChg>
      <pc:sldChg chg="delCm">
        <pc:chgData name="Lei San Agustin" userId="d8299a59-9786-404a-a65b-a702bd7a1468" providerId="ADAL" clId="{A756327B-F041-4765-AE94-1CCE759D512A}" dt="2023-05-25T02:10:02.999" v="1"/>
        <pc:sldMkLst>
          <pc:docMk/>
          <pc:sldMk cId="1148364756" sldId="780"/>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A756327B-F041-4765-AE94-1CCE759D512A}" dt="2023-05-25T02:10:02.999" v="1"/>
              <pc2:cmMkLst xmlns:pc2="http://schemas.microsoft.com/office/powerpoint/2019/9/main/command">
                <pc:docMk/>
                <pc:sldMk cId="1148364756" sldId="780"/>
                <pc2:cmMk id="{661B5234-8A4B-4683-84C0-B3A350FC713B}"/>
              </pc2:cmMkLst>
            </pc226:cmChg>
          </p:ext>
        </pc:extLst>
      </pc:sldChg>
      <pc:sldChg chg="delCm">
        <pc:chgData name="Lei San Agustin" userId="d8299a59-9786-404a-a65b-a702bd7a1468" providerId="ADAL" clId="{A756327B-F041-4765-AE94-1CCE759D512A}" dt="2023-05-25T02:10:07.341" v="2"/>
        <pc:sldMkLst>
          <pc:docMk/>
          <pc:sldMk cId="3450711449" sldId="781"/>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A756327B-F041-4765-AE94-1CCE759D512A}" dt="2023-05-25T02:10:07.341" v="2"/>
              <pc2:cmMkLst xmlns:pc2="http://schemas.microsoft.com/office/powerpoint/2019/9/main/command">
                <pc:docMk/>
                <pc:sldMk cId="3450711449" sldId="781"/>
                <pc2:cmMk id="{CFDF6DD9-C53B-4EDD-A32E-51E6B42D9EA0}"/>
              </pc2:cmMkLst>
            </pc226:cmChg>
          </p:ext>
        </pc:extLst>
      </pc:sldChg>
    </pc:docChg>
  </pc:docChgLst>
  <pc:docChgLst>
    <pc:chgData name="Ayan Daluz" userId="befa8149-c6af-46c9-b27d-15d84abc302f" providerId="ADAL" clId="{AC3B8938-D84A-49F7-9EB5-61BC1D296D21}"/>
    <pc:docChg chg="modSld">
      <pc:chgData name="Ayan Daluz" userId="befa8149-c6af-46c9-b27d-15d84abc302f" providerId="ADAL" clId="{AC3B8938-D84A-49F7-9EB5-61BC1D296D21}" dt="2023-04-14T02:09:17.512" v="8"/>
      <pc:docMkLst>
        <pc:docMk/>
      </pc:docMkLst>
      <pc:sldChg chg="modCm">
        <pc:chgData name="Ayan Daluz" userId="befa8149-c6af-46c9-b27d-15d84abc302f" providerId="ADAL" clId="{AC3B8938-D84A-49F7-9EB5-61BC1D296D21}" dt="2023-04-14T02:07:04.235" v="0"/>
        <pc:sldMkLst>
          <pc:docMk/>
          <pc:sldMk cId="2474872708" sldId="486"/>
        </pc:sldMkLst>
      </pc:sldChg>
      <pc:sldChg chg="modCm">
        <pc:chgData name="Ayan Daluz" userId="befa8149-c6af-46c9-b27d-15d84abc302f" providerId="ADAL" clId="{AC3B8938-D84A-49F7-9EB5-61BC1D296D21}" dt="2023-04-14T02:07:31.759" v="1"/>
        <pc:sldMkLst>
          <pc:docMk/>
          <pc:sldMk cId="11973818" sldId="600"/>
        </pc:sldMkLst>
      </pc:sldChg>
      <pc:sldChg chg="modSp mod modCm">
        <pc:chgData name="Ayan Daluz" userId="befa8149-c6af-46c9-b27d-15d84abc302f" providerId="ADAL" clId="{AC3B8938-D84A-49F7-9EB5-61BC1D296D21}" dt="2023-04-14T02:07:50.113" v="3"/>
        <pc:sldMkLst>
          <pc:docMk/>
          <pc:sldMk cId="3330852974" sldId="618"/>
        </pc:sldMkLst>
        <pc:spChg chg="mod">
          <ac:chgData name="Ayan Daluz" userId="befa8149-c6af-46c9-b27d-15d84abc302f" providerId="ADAL" clId="{AC3B8938-D84A-49F7-9EB5-61BC1D296D21}" dt="2023-04-14T02:07:42.945" v="2" actId="13926"/>
          <ac:spMkLst>
            <pc:docMk/>
            <pc:sldMk cId="3330852974" sldId="618"/>
            <ac:spMk id="2" creationId="{0631258E-42A2-4A96-A264-9BF3D41554F8}"/>
          </ac:spMkLst>
        </pc:spChg>
      </pc:sldChg>
      <pc:sldChg chg="modCm">
        <pc:chgData name="Ayan Daluz" userId="befa8149-c6af-46c9-b27d-15d84abc302f" providerId="ADAL" clId="{AC3B8938-D84A-49F7-9EB5-61BC1D296D21}" dt="2023-04-14T02:08:10.981" v="4"/>
        <pc:sldMkLst>
          <pc:docMk/>
          <pc:sldMk cId="3075284117" sldId="642"/>
        </pc:sldMkLst>
      </pc:sldChg>
      <pc:sldChg chg="modCm">
        <pc:chgData name="Ayan Daluz" userId="befa8149-c6af-46c9-b27d-15d84abc302f" providerId="ADAL" clId="{AC3B8938-D84A-49F7-9EB5-61BC1D296D21}" dt="2023-04-14T02:08:26.564" v="5"/>
        <pc:sldMkLst>
          <pc:docMk/>
          <pc:sldMk cId="3174518822" sldId="658"/>
        </pc:sldMkLst>
      </pc:sldChg>
      <pc:sldChg chg="modCm">
        <pc:chgData name="Ayan Daluz" userId="befa8149-c6af-46c9-b27d-15d84abc302f" providerId="ADAL" clId="{AC3B8938-D84A-49F7-9EB5-61BC1D296D21}" dt="2023-04-14T02:08:53.494" v="6"/>
        <pc:sldMkLst>
          <pc:docMk/>
          <pc:sldMk cId="2012068317" sldId="693"/>
        </pc:sldMkLst>
      </pc:sldChg>
      <pc:sldChg chg="modSp mod modCm">
        <pc:chgData name="Ayan Daluz" userId="befa8149-c6af-46c9-b27d-15d84abc302f" providerId="ADAL" clId="{AC3B8938-D84A-49F7-9EB5-61BC1D296D21}" dt="2023-04-14T02:09:17.512" v="8"/>
        <pc:sldMkLst>
          <pc:docMk/>
          <pc:sldMk cId="1455182044" sldId="713"/>
        </pc:sldMkLst>
        <pc:spChg chg="mod">
          <ac:chgData name="Ayan Daluz" userId="befa8149-c6af-46c9-b27d-15d84abc302f" providerId="ADAL" clId="{AC3B8938-D84A-49F7-9EB5-61BC1D296D21}" dt="2023-04-14T02:09:05.490" v="7" actId="13926"/>
          <ac:spMkLst>
            <pc:docMk/>
            <pc:sldMk cId="1455182044" sldId="713"/>
            <ac:spMk id="2" creationId="{0631258E-42A2-4A96-A264-9BF3D41554F8}"/>
          </ac:spMkLst>
        </pc:spChg>
      </pc:sldChg>
    </pc:docChg>
  </pc:docChgLst>
  <pc:docChgLst>
    <pc:chgData name="Bea Montenegro" userId="65d3c91a-73e9-4799-becb-247b768c9783" providerId="ADAL" clId="{FDDF5A56-3295-45FC-9B88-0BF64B889929}"/>
    <pc:docChg chg="modSld">
      <pc:chgData name="Bea Montenegro" userId="65d3c91a-73e9-4799-becb-247b768c9783" providerId="ADAL" clId="{FDDF5A56-3295-45FC-9B88-0BF64B889929}" dt="2022-03-07T02:41:32.798" v="0" actId="113"/>
      <pc:docMkLst>
        <pc:docMk/>
      </pc:docMkLst>
      <pc:sldChg chg="modSp mod">
        <pc:chgData name="Bea Montenegro" userId="65d3c91a-73e9-4799-becb-247b768c9783" providerId="ADAL" clId="{FDDF5A56-3295-45FC-9B88-0BF64B889929}" dt="2022-03-07T02:41:32.798" v="0" actId="113"/>
        <pc:sldMkLst>
          <pc:docMk/>
          <pc:sldMk cId="67063286" sldId="562"/>
        </pc:sldMkLst>
        <pc:spChg chg="mod">
          <ac:chgData name="Bea Montenegro" userId="65d3c91a-73e9-4799-becb-247b768c9783" providerId="ADAL" clId="{FDDF5A56-3295-45FC-9B88-0BF64B889929}" dt="2022-03-07T02:41:32.798" v="0" actId="113"/>
          <ac:spMkLst>
            <pc:docMk/>
            <pc:sldMk cId="67063286" sldId="562"/>
            <ac:spMk id="3" creationId="{042D9E7B-D1BB-4A59-8D12-11E6C2FA55AC}"/>
          </ac:spMkLst>
        </pc:spChg>
      </pc:sldChg>
    </pc:docChg>
  </pc:docChgLst>
  <pc:docChgLst>
    <pc:chgData name="Lei San Agustin" userId="d8299a59-9786-404a-a65b-a702bd7a1468" providerId="ADAL" clId="{E6BC77CD-0F96-47E7-A9B1-B6AFA31FA2A5}"/>
    <pc:docChg chg="mod modSld">
      <pc:chgData name="Lei San Agustin" userId="d8299a59-9786-404a-a65b-a702bd7a1468" providerId="ADAL" clId="{E6BC77CD-0F96-47E7-A9B1-B6AFA31FA2A5}" dt="2023-04-13T02:57:58.494" v="88" actId="242"/>
      <pc:docMkLst>
        <pc:docMk/>
      </pc:docMkLst>
      <pc:sldChg chg="modSp mod addCm">
        <pc:chgData name="Lei San Agustin" userId="d8299a59-9786-404a-a65b-a702bd7a1468" providerId="ADAL" clId="{E6BC77CD-0F96-47E7-A9B1-B6AFA31FA2A5}" dt="2023-04-13T02:54:48.814" v="17"/>
        <pc:sldMkLst>
          <pc:docMk/>
          <pc:sldMk cId="2474872708" sldId="486"/>
        </pc:sldMkLst>
        <pc:spChg chg="mod">
          <ac:chgData name="Lei San Agustin" userId="d8299a59-9786-404a-a65b-a702bd7a1468" providerId="ADAL" clId="{E6BC77CD-0F96-47E7-A9B1-B6AFA31FA2A5}" dt="2023-04-13T02:54:44.117" v="16" actId="20577"/>
          <ac:spMkLst>
            <pc:docMk/>
            <pc:sldMk cId="2474872708" sldId="486"/>
            <ac:spMk id="2" creationId="{0631258E-42A2-4A96-A264-9BF3D41554F8}"/>
          </ac:spMkLst>
        </pc:spChg>
      </pc:sldChg>
      <pc:sldChg chg="modSp mod addCm">
        <pc:chgData name="Lei San Agustin" userId="d8299a59-9786-404a-a65b-a702bd7a1468" providerId="ADAL" clId="{E6BC77CD-0F96-47E7-A9B1-B6AFA31FA2A5}" dt="2023-04-13T02:55:36.914" v="28"/>
        <pc:sldMkLst>
          <pc:docMk/>
          <pc:sldMk cId="11973818" sldId="600"/>
        </pc:sldMkLst>
        <pc:spChg chg="mod">
          <ac:chgData name="Lei San Agustin" userId="d8299a59-9786-404a-a65b-a702bd7a1468" providerId="ADAL" clId="{E6BC77CD-0F96-47E7-A9B1-B6AFA31FA2A5}" dt="2023-04-13T02:55:32.761" v="27" actId="20577"/>
          <ac:spMkLst>
            <pc:docMk/>
            <pc:sldMk cId="11973818" sldId="600"/>
            <ac:spMk id="2" creationId="{0631258E-42A2-4A96-A264-9BF3D41554F8}"/>
          </ac:spMkLst>
        </pc:spChg>
      </pc:sldChg>
      <pc:sldChg chg="modSp mod addCm">
        <pc:chgData name="Lei San Agustin" userId="d8299a59-9786-404a-a65b-a702bd7a1468" providerId="ADAL" clId="{E6BC77CD-0F96-47E7-A9B1-B6AFA31FA2A5}" dt="2023-04-13T02:56:12.409" v="41"/>
        <pc:sldMkLst>
          <pc:docMk/>
          <pc:sldMk cId="3330852974" sldId="618"/>
        </pc:sldMkLst>
        <pc:spChg chg="mod">
          <ac:chgData name="Lei San Agustin" userId="d8299a59-9786-404a-a65b-a702bd7a1468" providerId="ADAL" clId="{E6BC77CD-0F96-47E7-A9B1-B6AFA31FA2A5}" dt="2023-04-13T02:56:08.195" v="40" actId="20577"/>
          <ac:spMkLst>
            <pc:docMk/>
            <pc:sldMk cId="3330852974" sldId="618"/>
            <ac:spMk id="2" creationId="{0631258E-42A2-4A96-A264-9BF3D41554F8}"/>
          </ac:spMkLst>
        </pc:spChg>
      </pc:sldChg>
      <pc:sldChg chg="modSp mod addCm">
        <pc:chgData name="Lei San Agustin" userId="d8299a59-9786-404a-a65b-a702bd7a1468" providerId="ADAL" clId="{E6BC77CD-0F96-47E7-A9B1-B6AFA31FA2A5}" dt="2023-04-13T02:56:39.557" v="53"/>
        <pc:sldMkLst>
          <pc:docMk/>
          <pc:sldMk cId="3075284117" sldId="642"/>
        </pc:sldMkLst>
        <pc:spChg chg="mod">
          <ac:chgData name="Lei San Agustin" userId="d8299a59-9786-404a-a65b-a702bd7a1468" providerId="ADAL" clId="{E6BC77CD-0F96-47E7-A9B1-B6AFA31FA2A5}" dt="2023-04-13T02:56:35.859" v="52" actId="20577"/>
          <ac:spMkLst>
            <pc:docMk/>
            <pc:sldMk cId="3075284117" sldId="642"/>
            <ac:spMk id="2" creationId="{0631258E-42A2-4A96-A264-9BF3D41554F8}"/>
          </ac:spMkLst>
        </pc:spChg>
      </pc:sldChg>
      <pc:sldChg chg="modSp mod addCm">
        <pc:chgData name="Lei San Agustin" userId="d8299a59-9786-404a-a65b-a702bd7a1468" providerId="ADAL" clId="{E6BC77CD-0F96-47E7-A9B1-B6AFA31FA2A5}" dt="2023-04-13T02:57:04.847" v="67"/>
        <pc:sldMkLst>
          <pc:docMk/>
          <pc:sldMk cId="3174518822" sldId="658"/>
        </pc:sldMkLst>
        <pc:spChg chg="mod">
          <ac:chgData name="Lei San Agustin" userId="d8299a59-9786-404a-a65b-a702bd7a1468" providerId="ADAL" clId="{E6BC77CD-0F96-47E7-A9B1-B6AFA31FA2A5}" dt="2023-04-13T02:57:00.676" v="66" actId="20577"/>
          <ac:spMkLst>
            <pc:docMk/>
            <pc:sldMk cId="3174518822" sldId="658"/>
            <ac:spMk id="2" creationId="{0631258E-42A2-4A96-A264-9BF3D41554F8}"/>
          </ac:spMkLst>
        </pc:spChg>
      </pc:sldChg>
      <pc:sldChg chg="modSp mod addCm">
        <pc:chgData name="Lei San Agustin" userId="d8299a59-9786-404a-a65b-a702bd7a1468" providerId="ADAL" clId="{E6BC77CD-0F96-47E7-A9B1-B6AFA31FA2A5}" dt="2023-04-13T02:57:31.608" v="77"/>
        <pc:sldMkLst>
          <pc:docMk/>
          <pc:sldMk cId="2012068317" sldId="693"/>
        </pc:sldMkLst>
        <pc:spChg chg="mod">
          <ac:chgData name="Lei San Agustin" userId="d8299a59-9786-404a-a65b-a702bd7a1468" providerId="ADAL" clId="{E6BC77CD-0F96-47E7-A9B1-B6AFA31FA2A5}" dt="2023-04-13T02:57:26.467" v="76" actId="20577"/>
          <ac:spMkLst>
            <pc:docMk/>
            <pc:sldMk cId="2012068317" sldId="693"/>
            <ac:spMk id="2" creationId="{0631258E-42A2-4A96-A264-9BF3D41554F8}"/>
          </ac:spMkLst>
        </pc:spChg>
      </pc:sldChg>
      <pc:sldChg chg="modSp mod addCm">
        <pc:chgData name="Lei San Agustin" userId="d8299a59-9786-404a-a65b-a702bd7a1468" providerId="ADAL" clId="{E6BC77CD-0F96-47E7-A9B1-B6AFA31FA2A5}" dt="2023-04-13T02:57:58.494" v="88" actId="242"/>
        <pc:sldMkLst>
          <pc:docMk/>
          <pc:sldMk cId="1455182044" sldId="713"/>
        </pc:sldMkLst>
        <pc:spChg chg="mod">
          <ac:chgData name="Lei San Agustin" userId="d8299a59-9786-404a-a65b-a702bd7a1468" providerId="ADAL" clId="{E6BC77CD-0F96-47E7-A9B1-B6AFA31FA2A5}" dt="2023-04-13T02:57:58.494" v="88" actId="242"/>
          <ac:spMkLst>
            <pc:docMk/>
            <pc:sldMk cId="1455182044" sldId="713"/>
            <ac:spMk id="2" creationId="{0631258E-42A2-4A96-A264-9BF3D41554F8}"/>
          </ac:spMkLst>
        </pc:spChg>
      </pc:sldChg>
    </pc:docChg>
  </pc:docChgLst>
  <pc:docChgLst>
    <pc:chgData name="Chelsea Ramos" userId="23778618-99d5-4244-92b7-0d9ca8e25580" providerId="ADAL" clId="{0F845401-3E9C-4C63-AF6A-BB45012AFD16}"/>
    <pc:docChg chg="">
      <pc:chgData name="Chelsea Ramos" userId="23778618-99d5-4244-92b7-0d9ca8e25580" providerId="ADAL" clId="{0F845401-3E9C-4C63-AF6A-BB45012AFD16}" dt="2023-01-09T03:37:08.844" v="1" actId="2056"/>
      <pc:docMkLst>
        <pc:docMk/>
      </pc:docMkLst>
      <pc:sldChg chg="modCm">
        <pc:chgData name="Chelsea Ramos" userId="23778618-99d5-4244-92b7-0d9ca8e25580" providerId="ADAL" clId="{0F845401-3E9C-4C63-AF6A-BB45012AFD16}" dt="2023-01-09T03:37:08.844" v="1" actId="2056"/>
        <pc:sldMkLst>
          <pc:docMk/>
          <pc:sldMk cId="2969189255" sldId="521"/>
        </pc:sldMkLst>
      </pc:sldChg>
      <pc:sldChg chg="modCm">
        <pc:chgData name="Chelsea Ramos" userId="23778618-99d5-4244-92b7-0d9ca8e25580" providerId="ADAL" clId="{0F845401-3E9C-4C63-AF6A-BB45012AFD16}" dt="2023-01-09T03:37:08.844" v="1" actId="2056"/>
        <pc:sldMkLst>
          <pc:docMk/>
          <pc:sldMk cId="4222198166" sldId="601"/>
        </pc:sldMkLst>
      </pc:sldChg>
    </pc:docChg>
  </pc:docChgLst>
  <pc:docChgLst>
    <pc:chgData name="Arbie Sta. Maria" userId="f3148812-4228-411f-bf9f-5a2561256554" providerId="ADAL" clId="{F94B064A-D6C0-4BE2-A059-66712D9F1374}"/>
    <pc:docChg chg="undo custSel addSld delSld modSld sldOrd modSection">
      <pc:chgData name="Arbie Sta. Maria" userId="f3148812-4228-411f-bf9f-5a2561256554" providerId="ADAL" clId="{F94B064A-D6C0-4BE2-A059-66712D9F1374}" dt="2023-01-12T12:12:58.380" v="1354" actId="20577"/>
      <pc:docMkLst>
        <pc:docMk/>
      </pc:docMkLst>
      <pc:sldChg chg="modSp">
        <pc:chgData name="Arbie Sta. Maria" userId="f3148812-4228-411f-bf9f-5a2561256554" providerId="ADAL" clId="{F94B064A-D6C0-4BE2-A059-66712D9F1374}" dt="2023-01-12T07:49:35.213" v="0" actId="14826"/>
        <pc:sldMkLst>
          <pc:docMk/>
          <pc:sldMk cId="4055469947" sldId="425"/>
        </pc:sldMkLst>
        <pc:picChg chg="mod">
          <ac:chgData name="Arbie Sta. Maria" userId="f3148812-4228-411f-bf9f-5a2561256554" providerId="ADAL" clId="{F94B064A-D6C0-4BE2-A059-66712D9F1374}" dt="2023-01-12T07:49:35.213" v="0" actId="14826"/>
          <ac:picMkLst>
            <pc:docMk/>
            <pc:sldMk cId="4055469947" sldId="425"/>
            <ac:picMk id="7" creationId="{0FF72767-8E3C-4A64-873A-FAC465367D06}"/>
          </ac:picMkLst>
        </pc:picChg>
      </pc:sldChg>
      <pc:sldChg chg="modSp mod">
        <pc:chgData name="Arbie Sta. Maria" userId="f3148812-4228-411f-bf9f-5a2561256554" providerId="ADAL" clId="{F94B064A-D6C0-4BE2-A059-66712D9F1374}" dt="2023-01-12T07:50:19.939" v="13" actId="14826"/>
        <pc:sldMkLst>
          <pc:docMk/>
          <pc:sldMk cId="2474872708" sldId="486"/>
        </pc:sldMkLst>
        <pc:spChg chg="mod">
          <ac:chgData name="Arbie Sta. Maria" userId="f3148812-4228-411f-bf9f-5a2561256554" providerId="ADAL" clId="{F94B064A-D6C0-4BE2-A059-66712D9F1374}" dt="2023-01-12T07:50:02.574" v="11" actId="465"/>
          <ac:spMkLst>
            <pc:docMk/>
            <pc:sldMk cId="2474872708" sldId="486"/>
            <ac:spMk id="2" creationId="{0631258E-42A2-4A96-A264-9BF3D41554F8}"/>
          </ac:spMkLst>
        </pc:spChg>
        <pc:picChg chg="mod">
          <ac:chgData name="Arbie Sta. Maria" userId="f3148812-4228-411f-bf9f-5a2561256554" providerId="ADAL" clId="{F94B064A-D6C0-4BE2-A059-66712D9F1374}" dt="2023-01-12T07:50:19.939" v="13" actId="14826"/>
          <ac:picMkLst>
            <pc:docMk/>
            <pc:sldMk cId="2474872708" sldId="486"/>
            <ac:picMk id="5" creationId="{621BB12B-0222-4B1F-B9A5-7432D56803D0}"/>
          </ac:picMkLst>
        </pc:picChg>
      </pc:sldChg>
      <pc:sldChg chg="modSp mod">
        <pc:chgData name="Arbie Sta. Maria" userId="f3148812-4228-411f-bf9f-5a2561256554" providerId="ADAL" clId="{F94B064A-D6C0-4BE2-A059-66712D9F1374}" dt="2023-01-12T12:12:58.380" v="1354" actId="20577"/>
        <pc:sldMkLst>
          <pc:docMk/>
          <pc:sldMk cId="2772073420" sldId="495"/>
        </pc:sldMkLst>
        <pc:spChg chg="mod">
          <ac:chgData name="Arbie Sta. Maria" userId="f3148812-4228-411f-bf9f-5a2561256554" providerId="ADAL" clId="{F94B064A-D6C0-4BE2-A059-66712D9F1374}" dt="2023-01-12T12:12:58.380" v="1354" actId="20577"/>
          <ac:spMkLst>
            <pc:docMk/>
            <pc:sldMk cId="2772073420" sldId="495"/>
            <ac:spMk id="2" creationId="{70AB3EF6-BB7D-4D73-9C21-731770A78952}"/>
          </ac:spMkLst>
        </pc:spChg>
      </pc:sldChg>
      <pc:sldChg chg="modSp mod">
        <pc:chgData name="Arbie Sta. Maria" userId="f3148812-4228-411f-bf9f-5a2561256554" providerId="ADAL" clId="{F94B064A-D6C0-4BE2-A059-66712D9F1374}" dt="2023-01-12T07:50:26.487" v="14" actId="20577"/>
        <pc:sldMkLst>
          <pc:docMk/>
          <pc:sldMk cId="2969189255" sldId="521"/>
        </pc:sldMkLst>
        <pc:spChg chg="mod">
          <ac:chgData name="Arbie Sta. Maria" userId="f3148812-4228-411f-bf9f-5a2561256554" providerId="ADAL" clId="{F94B064A-D6C0-4BE2-A059-66712D9F1374}" dt="2023-01-12T07:50:26.487" v="14" actId="20577"/>
          <ac:spMkLst>
            <pc:docMk/>
            <pc:sldMk cId="2969189255" sldId="521"/>
            <ac:spMk id="3" creationId="{042D9E7B-D1BB-4A59-8D12-11E6C2FA55AC}"/>
          </ac:spMkLst>
        </pc:spChg>
      </pc:sldChg>
      <pc:sldChg chg="delSp modSp mod">
        <pc:chgData name="Arbie Sta. Maria" userId="f3148812-4228-411f-bf9f-5a2561256554" providerId="ADAL" clId="{F94B064A-D6C0-4BE2-A059-66712D9F1374}" dt="2023-01-12T07:51:46.325" v="25" actId="20577"/>
        <pc:sldMkLst>
          <pc:docMk/>
          <pc:sldMk cId="3130623990" sldId="522"/>
        </pc:sldMkLst>
        <pc:spChg chg="mod">
          <ac:chgData name="Arbie Sta. Maria" userId="f3148812-4228-411f-bf9f-5a2561256554" providerId="ADAL" clId="{F94B064A-D6C0-4BE2-A059-66712D9F1374}" dt="2023-01-12T07:51:46.325" v="25" actId="20577"/>
          <ac:spMkLst>
            <pc:docMk/>
            <pc:sldMk cId="3130623990" sldId="522"/>
            <ac:spMk id="3" creationId="{042D9E7B-D1BB-4A59-8D12-11E6C2FA55AC}"/>
          </ac:spMkLst>
        </pc:spChg>
        <pc:graphicFrameChg chg="del mod">
          <ac:chgData name="Arbie Sta. Maria" userId="f3148812-4228-411f-bf9f-5a2561256554" providerId="ADAL" clId="{F94B064A-D6C0-4BE2-A059-66712D9F1374}" dt="2023-01-12T07:50:45.728" v="16" actId="478"/>
          <ac:graphicFrameMkLst>
            <pc:docMk/>
            <pc:sldMk cId="3130623990" sldId="522"/>
            <ac:graphicFrameMk id="2" creationId="{2E118FDD-ED69-4F1D-A77E-11B710470BEC}"/>
          </ac:graphicFrameMkLst>
        </pc:graphicFrameChg>
      </pc:sldChg>
      <pc:sldChg chg="modSp mod">
        <pc:chgData name="Arbie Sta. Maria" userId="f3148812-4228-411f-bf9f-5a2561256554" providerId="ADAL" clId="{F94B064A-D6C0-4BE2-A059-66712D9F1374}" dt="2023-01-12T07:52:12.851" v="30" actId="255"/>
        <pc:sldMkLst>
          <pc:docMk/>
          <pc:sldMk cId="3452840691" sldId="523"/>
        </pc:sldMkLst>
        <pc:graphicFrameChg chg="mod">
          <ac:chgData name="Arbie Sta. Maria" userId="f3148812-4228-411f-bf9f-5a2561256554" providerId="ADAL" clId="{F94B064A-D6C0-4BE2-A059-66712D9F1374}" dt="2023-01-12T07:52:12.851" v="30" actId="255"/>
          <ac:graphicFrameMkLst>
            <pc:docMk/>
            <pc:sldMk cId="3452840691" sldId="523"/>
            <ac:graphicFrameMk id="6" creationId="{D6ED0C34-64EE-4A86-9B10-7A5614B61149}"/>
          </ac:graphicFrameMkLst>
        </pc:graphicFrameChg>
      </pc:sldChg>
      <pc:sldChg chg="del">
        <pc:chgData name="Arbie Sta. Maria" userId="f3148812-4228-411f-bf9f-5a2561256554" providerId="ADAL" clId="{F94B064A-D6C0-4BE2-A059-66712D9F1374}" dt="2023-01-12T08:05:15.525" v="61" actId="47"/>
        <pc:sldMkLst>
          <pc:docMk/>
          <pc:sldMk cId="136294383" sldId="524"/>
        </pc:sldMkLst>
      </pc:sldChg>
      <pc:sldChg chg="modSp mod">
        <pc:chgData name="Arbie Sta. Maria" userId="f3148812-4228-411f-bf9f-5a2561256554" providerId="ADAL" clId="{F94B064A-D6C0-4BE2-A059-66712D9F1374}" dt="2023-01-12T07:54:13.421" v="47" actId="207"/>
        <pc:sldMkLst>
          <pc:docMk/>
          <pc:sldMk cId="4230643887" sldId="525"/>
        </pc:sldMkLst>
        <pc:graphicFrameChg chg="mod">
          <ac:chgData name="Arbie Sta. Maria" userId="f3148812-4228-411f-bf9f-5a2561256554" providerId="ADAL" clId="{F94B064A-D6C0-4BE2-A059-66712D9F1374}" dt="2023-01-12T07:54:13.421" v="47" actId="207"/>
          <ac:graphicFrameMkLst>
            <pc:docMk/>
            <pc:sldMk cId="4230643887" sldId="525"/>
            <ac:graphicFrameMk id="6" creationId="{C9293BB6-3FF5-4A12-B121-EA9485F42F98}"/>
          </ac:graphicFrameMkLst>
        </pc:graphicFrameChg>
      </pc:sldChg>
      <pc:sldChg chg="modSp mod">
        <pc:chgData name="Arbie Sta. Maria" userId="f3148812-4228-411f-bf9f-5a2561256554" providerId="ADAL" clId="{F94B064A-D6C0-4BE2-A059-66712D9F1374}" dt="2023-01-12T07:56:03.111" v="54" actId="207"/>
        <pc:sldMkLst>
          <pc:docMk/>
          <pc:sldMk cId="2197920986" sldId="526"/>
        </pc:sldMkLst>
        <pc:graphicFrameChg chg="mod">
          <ac:chgData name="Arbie Sta. Maria" userId="f3148812-4228-411f-bf9f-5a2561256554" providerId="ADAL" clId="{F94B064A-D6C0-4BE2-A059-66712D9F1374}" dt="2023-01-12T07:56:03.111" v="54" actId="207"/>
          <ac:graphicFrameMkLst>
            <pc:docMk/>
            <pc:sldMk cId="2197920986" sldId="526"/>
            <ac:graphicFrameMk id="7" creationId="{EC0DBA9A-E826-436A-AE34-A37C116A0D2A}"/>
          </ac:graphicFrameMkLst>
        </pc:graphicFrameChg>
      </pc:sldChg>
      <pc:sldChg chg="modSp mod">
        <pc:chgData name="Arbie Sta. Maria" userId="f3148812-4228-411f-bf9f-5a2561256554" providerId="ADAL" clId="{F94B064A-D6C0-4BE2-A059-66712D9F1374}" dt="2023-01-12T08:05:27.006" v="65" actId="5793"/>
        <pc:sldMkLst>
          <pc:docMk/>
          <pc:sldMk cId="3445137652" sldId="527"/>
        </pc:sldMkLst>
        <pc:spChg chg="mod">
          <ac:chgData name="Arbie Sta. Maria" userId="f3148812-4228-411f-bf9f-5a2561256554" providerId="ADAL" clId="{F94B064A-D6C0-4BE2-A059-66712D9F1374}" dt="2023-01-12T08:05:27.006" v="65" actId="5793"/>
          <ac:spMkLst>
            <pc:docMk/>
            <pc:sldMk cId="3445137652" sldId="527"/>
            <ac:spMk id="3" creationId="{042D9E7B-D1BB-4A59-8D12-11E6C2FA55AC}"/>
          </ac:spMkLst>
        </pc:spChg>
      </pc:sldChg>
      <pc:sldChg chg="modSp mod">
        <pc:chgData name="Arbie Sta. Maria" userId="f3148812-4228-411f-bf9f-5a2561256554" providerId="ADAL" clId="{F94B064A-D6C0-4BE2-A059-66712D9F1374}" dt="2023-01-12T08:08:40.815" v="84" actId="207"/>
        <pc:sldMkLst>
          <pc:docMk/>
          <pc:sldMk cId="1991287045" sldId="530"/>
        </pc:sldMkLst>
        <pc:graphicFrameChg chg="mod">
          <ac:chgData name="Arbie Sta. Maria" userId="f3148812-4228-411f-bf9f-5a2561256554" providerId="ADAL" clId="{F94B064A-D6C0-4BE2-A059-66712D9F1374}" dt="2023-01-12T08:08:40.815" v="84" actId="207"/>
          <ac:graphicFrameMkLst>
            <pc:docMk/>
            <pc:sldMk cId="1991287045" sldId="530"/>
            <ac:graphicFrameMk id="10" creationId="{54B89624-1F44-4808-8BEB-A1EF7D16D762}"/>
          </ac:graphicFrameMkLst>
        </pc:graphicFrameChg>
      </pc:sldChg>
      <pc:sldChg chg="modSp mod">
        <pc:chgData name="Arbie Sta. Maria" userId="f3148812-4228-411f-bf9f-5a2561256554" providerId="ADAL" clId="{F94B064A-D6C0-4BE2-A059-66712D9F1374}" dt="2023-01-12T08:09:27.956" v="88" actId="948"/>
        <pc:sldMkLst>
          <pc:docMk/>
          <pc:sldMk cId="1799172613" sldId="531"/>
        </pc:sldMkLst>
        <pc:spChg chg="mod">
          <ac:chgData name="Arbie Sta. Maria" userId="f3148812-4228-411f-bf9f-5a2561256554" providerId="ADAL" clId="{F94B064A-D6C0-4BE2-A059-66712D9F1374}" dt="2023-01-12T08:09:27.956" v="88" actId="948"/>
          <ac:spMkLst>
            <pc:docMk/>
            <pc:sldMk cId="1799172613" sldId="531"/>
            <ac:spMk id="3" creationId="{042D9E7B-D1BB-4A59-8D12-11E6C2FA55AC}"/>
          </ac:spMkLst>
        </pc:spChg>
      </pc:sldChg>
      <pc:sldChg chg="modSp mod">
        <pc:chgData name="Arbie Sta. Maria" userId="f3148812-4228-411f-bf9f-5a2561256554" providerId="ADAL" clId="{F94B064A-D6C0-4BE2-A059-66712D9F1374}" dt="2023-01-12T08:09:27.205" v="87" actId="948"/>
        <pc:sldMkLst>
          <pc:docMk/>
          <pc:sldMk cId="247011977" sldId="532"/>
        </pc:sldMkLst>
        <pc:spChg chg="mod">
          <ac:chgData name="Arbie Sta. Maria" userId="f3148812-4228-411f-bf9f-5a2561256554" providerId="ADAL" clId="{F94B064A-D6C0-4BE2-A059-66712D9F1374}" dt="2023-01-12T08:09:27.205" v="87" actId="948"/>
          <ac:spMkLst>
            <pc:docMk/>
            <pc:sldMk cId="247011977" sldId="532"/>
            <ac:spMk id="3" creationId="{042D9E7B-D1BB-4A59-8D12-11E6C2FA55AC}"/>
          </ac:spMkLst>
        </pc:spChg>
      </pc:sldChg>
      <pc:sldChg chg="modSp mod">
        <pc:chgData name="Arbie Sta. Maria" userId="f3148812-4228-411f-bf9f-5a2561256554" providerId="ADAL" clId="{F94B064A-D6C0-4BE2-A059-66712D9F1374}" dt="2023-01-12T08:10:18.520" v="96" actId="207"/>
        <pc:sldMkLst>
          <pc:docMk/>
          <pc:sldMk cId="3629915575" sldId="534"/>
        </pc:sldMkLst>
        <pc:graphicFrameChg chg="mod">
          <ac:chgData name="Arbie Sta. Maria" userId="f3148812-4228-411f-bf9f-5a2561256554" providerId="ADAL" clId="{F94B064A-D6C0-4BE2-A059-66712D9F1374}" dt="2023-01-12T08:10:18.520" v="96" actId="207"/>
          <ac:graphicFrameMkLst>
            <pc:docMk/>
            <pc:sldMk cId="3629915575" sldId="534"/>
            <ac:graphicFrameMk id="6" creationId="{2A50E82F-F85C-4E44-B380-D33FB1E6F976}"/>
          </ac:graphicFrameMkLst>
        </pc:graphicFrameChg>
      </pc:sldChg>
      <pc:sldChg chg="modSp mod">
        <pc:chgData name="Arbie Sta. Maria" userId="f3148812-4228-411f-bf9f-5a2561256554" providerId="ADAL" clId="{F94B064A-D6C0-4BE2-A059-66712D9F1374}" dt="2023-01-12T08:10:43.036" v="98" actId="1076"/>
        <pc:sldMkLst>
          <pc:docMk/>
          <pc:sldMk cId="3464253197" sldId="535"/>
        </pc:sldMkLst>
        <pc:spChg chg="mod">
          <ac:chgData name="Arbie Sta. Maria" userId="f3148812-4228-411f-bf9f-5a2561256554" providerId="ADAL" clId="{F94B064A-D6C0-4BE2-A059-66712D9F1374}" dt="2023-01-12T08:10:39.912" v="97" actId="14100"/>
          <ac:spMkLst>
            <pc:docMk/>
            <pc:sldMk cId="3464253197" sldId="535"/>
            <ac:spMk id="3" creationId="{042D9E7B-D1BB-4A59-8D12-11E6C2FA55AC}"/>
          </ac:spMkLst>
        </pc:spChg>
        <pc:picChg chg="mod">
          <ac:chgData name="Arbie Sta. Maria" userId="f3148812-4228-411f-bf9f-5a2561256554" providerId="ADAL" clId="{F94B064A-D6C0-4BE2-A059-66712D9F1374}" dt="2023-01-12T08:10:43.036" v="98" actId="1076"/>
          <ac:picMkLst>
            <pc:docMk/>
            <pc:sldMk cId="3464253197" sldId="535"/>
            <ac:picMk id="6" creationId="{ECFAA5B7-F94B-4754-92E7-31557CDDDFF1}"/>
          </ac:picMkLst>
        </pc:picChg>
      </pc:sldChg>
      <pc:sldChg chg="modSp mod">
        <pc:chgData name="Arbie Sta. Maria" userId="f3148812-4228-411f-bf9f-5a2561256554" providerId="ADAL" clId="{F94B064A-D6C0-4BE2-A059-66712D9F1374}" dt="2023-01-12T08:10:54.245" v="99" actId="20577"/>
        <pc:sldMkLst>
          <pc:docMk/>
          <pc:sldMk cId="1437296993" sldId="536"/>
        </pc:sldMkLst>
        <pc:spChg chg="mod">
          <ac:chgData name="Arbie Sta. Maria" userId="f3148812-4228-411f-bf9f-5a2561256554" providerId="ADAL" clId="{F94B064A-D6C0-4BE2-A059-66712D9F1374}" dt="2023-01-12T08:10:54.245" v="99" actId="20577"/>
          <ac:spMkLst>
            <pc:docMk/>
            <pc:sldMk cId="1437296993" sldId="536"/>
            <ac:spMk id="3" creationId="{042D9E7B-D1BB-4A59-8D12-11E6C2FA55AC}"/>
          </ac:spMkLst>
        </pc:spChg>
      </pc:sldChg>
      <pc:sldChg chg="modSp mod">
        <pc:chgData name="Arbie Sta. Maria" userId="f3148812-4228-411f-bf9f-5a2561256554" providerId="ADAL" clId="{F94B064A-D6C0-4BE2-A059-66712D9F1374}" dt="2023-01-12T08:12:36.477" v="107" actId="27636"/>
        <pc:sldMkLst>
          <pc:docMk/>
          <pc:sldMk cId="2065918657" sldId="537"/>
        </pc:sldMkLst>
        <pc:spChg chg="mod">
          <ac:chgData name="Arbie Sta. Maria" userId="f3148812-4228-411f-bf9f-5a2561256554" providerId="ADAL" clId="{F94B064A-D6C0-4BE2-A059-66712D9F1374}" dt="2023-01-12T08:12:36.477" v="107" actId="27636"/>
          <ac:spMkLst>
            <pc:docMk/>
            <pc:sldMk cId="2065918657" sldId="537"/>
            <ac:spMk id="3" creationId="{042D9E7B-D1BB-4A59-8D12-11E6C2FA55AC}"/>
          </ac:spMkLst>
        </pc:spChg>
      </pc:sldChg>
      <pc:sldChg chg="del">
        <pc:chgData name="Arbie Sta. Maria" userId="f3148812-4228-411f-bf9f-5a2561256554" providerId="ADAL" clId="{F94B064A-D6C0-4BE2-A059-66712D9F1374}" dt="2023-01-12T08:12:18.561" v="104" actId="47"/>
        <pc:sldMkLst>
          <pc:docMk/>
          <pc:sldMk cId="1132061825" sldId="538"/>
        </pc:sldMkLst>
      </pc:sldChg>
      <pc:sldChg chg="modSp mod">
        <pc:chgData name="Arbie Sta. Maria" userId="f3148812-4228-411f-bf9f-5a2561256554" providerId="ADAL" clId="{F94B064A-D6C0-4BE2-A059-66712D9F1374}" dt="2023-01-12T08:14:11.632" v="120" actId="207"/>
        <pc:sldMkLst>
          <pc:docMk/>
          <pc:sldMk cId="560464403" sldId="539"/>
        </pc:sldMkLst>
        <pc:graphicFrameChg chg="mod">
          <ac:chgData name="Arbie Sta. Maria" userId="f3148812-4228-411f-bf9f-5a2561256554" providerId="ADAL" clId="{F94B064A-D6C0-4BE2-A059-66712D9F1374}" dt="2023-01-12T08:14:11.632" v="120" actId="207"/>
          <ac:graphicFrameMkLst>
            <pc:docMk/>
            <pc:sldMk cId="560464403" sldId="539"/>
            <ac:graphicFrameMk id="6" creationId="{7EF204AE-23AA-4ED0-B15A-038DC504B3F8}"/>
          </ac:graphicFrameMkLst>
        </pc:graphicFrameChg>
      </pc:sldChg>
      <pc:sldChg chg="delSp modSp mod">
        <pc:chgData name="Arbie Sta. Maria" userId="f3148812-4228-411f-bf9f-5a2561256554" providerId="ADAL" clId="{F94B064A-D6C0-4BE2-A059-66712D9F1374}" dt="2023-01-12T08:14:42.952" v="125" actId="108"/>
        <pc:sldMkLst>
          <pc:docMk/>
          <pc:sldMk cId="4291222031" sldId="541"/>
        </pc:sldMkLst>
        <pc:spChg chg="mod">
          <ac:chgData name="Arbie Sta. Maria" userId="f3148812-4228-411f-bf9f-5a2561256554" providerId="ADAL" clId="{F94B064A-D6C0-4BE2-A059-66712D9F1374}" dt="2023-01-12T08:14:42.952" v="125" actId="108"/>
          <ac:spMkLst>
            <pc:docMk/>
            <pc:sldMk cId="4291222031" sldId="541"/>
            <ac:spMk id="3" creationId="{042D9E7B-D1BB-4A59-8D12-11E6C2FA55AC}"/>
          </ac:spMkLst>
        </pc:spChg>
        <pc:graphicFrameChg chg="del mod">
          <ac:chgData name="Arbie Sta. Maria" userId="f3148812-4228-411f-bf9f-5a2561256554" providerId="ADAL" clId="{F94B064A-D6C0-4BE2-A059-66712D9F1374}" dt="2023-01-12T08:14:30.452" v="122" actId="478"/>
          <ac:graphicFrameMkLst>
            <pc:docMk/>
            <pc:sldMk cId="4291222031" sldId="541"/>
            <ac:graphicFrameMk id="2" creationId="{0663F0A1-50E6-4159-9905-586AAC924927}"/>
          </ac:graphicFrameMkLst>
        </pc:graphicFrameChg>
      </pc:sldChg>
      <pc:sldChg chg="modSp mod">
        <pc:chgData name="Arbie Sta. Maria" userId="f3148812-4228-411f-bf9f-5a2561256554" providerId="ADAL" clId="{F94B064A-D6C0-4BE2-A059-66712D9F1374}" dt="2023-01-12T08:15:29.795" v="128" actId="20577"/>
        <pc:sldMkLst>
          <pc:docMk/>
          <pc:sldMk cId="1284270412" sldId="542"/>
        </pc:sldMkLst>
        <pc:spChg chg="mod">
          <ac:chgData name="Arbie Sta. Maria" userId="f3148812-4228-411f-bf9f-5a2561256554" providerId="ADAL" clId="{F94B064A-D6C0-4BE2-A059-66712D9F1374}" dt="2023-01-12T08:15:29.795" v="128" actId="20577"/>
          <ac:spMkLst>
            <pc:docMk/>
            <pc:sldMk cId="1284270412" sldId="542"/>
            <ac:spMk id="3" creationId="{042D9E7B-D1BB-4A59-8D12-11E6C2FA55AC}"/>
          </ac:spMkLst>
        </pc:spChg>
        <pc:picChg chg="mod">
          <ac:chgData name="Arbie Sta. Maria" userId="f3148812-4228-411f-bf9f-5a2561256554" providerId="ADAL" clId="{F94B064A-D6C0-4BE2-A059-66712D9F1374}" dt="2023-01-12T08:15:20.842" v="126" actId="14826"/>
          <ac:picMkLst>
            <pc:docMk/>
            <pc:sldMk cId="1284270412" sldId="542"/>
            <ac:picMk id="6" creationId="{EE2CB8A8-7341-44F4-B1EA-06C378445C06}"/>
          </ac:picMkLst>
        </pc:picChg>
      </pc:sldChg>
      <pc:sldChg chg="modSp mod">
        <pc:chgData name="Arbie Sta. Maria" userId="f3148812-4228-411f-bf9f-5a2561256554" providerId="ADAL" clId="{F94B064A-D6C0-4BE2-A059-66712D9F1374}" dt="2023-01-12T08:15:50.647" v="132" actId="20577"/>
        <pc:sldMkLst>
          <pc:docMk/>
          <pc:sldMk cId="373062046" sldId="543"/>
        </pc:sldMkLst>
        <pc:spChg chg="mod">
          <ac:chgData name="Arbie Sta. Maria" userId="f3148812-4228-411f-bf9f-5a2561256554" providerId="ADAL" clId="{F94B064A-D6C0-4BE2-A059-66712D9F1374}" dt="2023-01-12T08:15:50.647" v="132" actId="20577"/>
          <ac:spMkLst>
            <pc:docMk/>
            <pc:sldMk cId="373062046" sldId="543"/>
            <ac:spMk id="3" creationId="{042D9E7B-D1BB-4A59-8D12-11E6C2FA55AC}"/>
          </ac:spMkLst>
        </pc:spChg>
      </pc:sldChg>
      <pc:sldChg chg="del">
        <pc:chgData name="Arbie Sta. Maria" userId="f3148812-4228-411f-bf9f-5a2561256554" providerId="ADAL" clId="{F94B064A-D6C0-4BE2-A059-66712D9F1374}" dt="2023-01-12T08:15:56.914" v="133" actId="47"/>
        <pc:sldMkLst>
          <pc:docMk/>
          <pc:sldMk cId="829336090" sldId="544"/>
        </pc:sldMkLst>
      </pc:sldChg>
      <pc:sldChg chg="modSp mod">
        <pc:chgData name="Arbie Sta. Maria" userId="f3148812-4228-411f-bf9f-5a2561256554" providerId="ADAL" clId="{F94B064A-D6C0-4BE2-A059-66712D9F1374}" dt="2023-01-12T08:16:51.241" v="142" actId="207"/>
        <pc:sldMkLst>
          <pc:docMk/>
          <pc:sldMk cId="3345523743" sldId="545"/>
        </pc:sldMkLst>
        <pc:graphicFrameChg chg="mod">
          <ac:chgData name="Arbie Sta. Maria" userId="f3148812-4228-411f-bf9f-5a2561256554" providerId="ADAL" clId="{F94B064A-D6C0-4BE2-A059-66712D9F1374}" dt="2023-01-12T08:16:51.241" v="142" actId="207"/>
          <ac:graphicFrameMkLst>
            <pc:docMk/>
            <pc:sldMk cId="3345523743" sldId="545"/>
            <ac:graphicFrameMk id="2" creationId="{74C78583-B9BD-4A8F-9E24-143087EB62A1}"/>
          </ac:graphicFrameMkLst>
        </pc:graphicFrameChg>
      </pc:sldChg>
      <pc:sldChg chg="del">
        <pc:chgData name="Arbie Sta. Maria" userId="f3148812-4228-411f-bf9f-5a2561256554" providerId="ADAL" clId="{F94B064A-D6C0-4BE2-A059-66712D9F1374}" dt="2023-01-12T08:19:07.529" v="155" actId="47"/>
        <pc:sldMkLst>
          <pc:docMk/>
          <pc:sldMk cId="1968744874" sldId="549"/>
        </pc:sldMkLst>
      </pc:sldChg>
      <pc:sldChg chg="modSp mod">
        <pc:chgData name="Arbie Sta. Maria" userId="f3148812-4228-411f-bf9f-5a2561256554" providerId="ADAL" clId="{F94B064A-D6C0-4BE2-A059-66712D9F1374}" dt="2023-01-12T08:19:30.252" v="156" actId="14100"/>
        <pc:sldMkLst>
          <pc:docMk/>
          <pc:sldMk cId="4135691037" sldId="551"/>
        </pc:sldMkLst>
        <pc:spChg chg="mod">
          <ac:chgData name="Arbie Sta. Maria" userId="f3148812-4228-411f-bf9f-5a2561256554" providerId="ADAL" clId="{F94B064A-D6C0-4BE2-A059-66712D9F1374}" dt="2023-01-12T08:19:30.252" v="156" actId="14100"/>
          <ac:spMkLst>
            <pc:docMk/>
            <pc:sldMk cId="4135691037" sldId="551"/>
            <ac:spMk id="3" creationId="{042D9E7B-D1BB-4A59-8D12-11E6C2FA55AC}"/>
          </ac:spMkLst>
        </pc:spChg>
      </pc:sldChg>
      <pc:sldChg chg="modSp mod">
        <pc:chgData name="Arbie Sta. Maria" userId="f3148812-4228-411f-bf9f-5a2561256554" providerId="ADAL" clId="{F94B064A-D6C0-4BE2-A059-66712D9F1374}" dt="2023-01-12T08:19:39.907" v="157" actId="14100"/>
        <pc:sldMkLst>
          <pc:docMk/>
          <pc:sldMk cId="225465076" sldId="552"/>
        </pc:sldMkLst>
        <pc:spChg chg="mod">
          <ac:chgData name="Arbie Sta. Maria" userId="f3148812-4228-411f-bf9f-5a2561256554" providerId="ADAL" clId="{F94B064A-D6C0-4BE2-A059-66712D9F1374}" dt="2023-01-12T08:19:39.907" v="157" actId="14100"/>
          <ac:spMkLst>
            <pc:docMk/>
            <pc:sldMk cId="225465076" sldId="552"/>
            <ac:spMk id="3" creationId="{042D9E7B-D1BB-4A59-8D12-11E6C2FA55AC}"/>
          </ac:spMkLst>
        </pc:spChg>
      </pc:sldChg>
      <pc:sldChg chg="modSp mod">
        <pc:chgData name="Arbie Sta. Maria" userId="f3148812-4228-411f-bf9f-5a2561256554" providerId="ADAL" clId="{F94B064A-D6C0-4BE2-A059-66712D9F1374}" dt="2023-01-12T08:20:53.943" v="161" actId="1076"/>
        <pc:sldMkLst>
          <pc:docMk/>
          <pc:sldMk cId="2553549790" sldId="553"/>
        </pc:sldMkLst>
        <pc:spChg chg="mod">
          <ac:chgData name="Arbie Sta. Maria" userId="f3148812-4228-411f-bf9f-5a2561256554" providerId="ADAL" clId="{F94B064A-D6C0-4BE2-A059-66712D9F1374}" dt="2023-01-12T08:20:50.317" v="159" actId="14100"/>
          <ac:spMkLst>
            <pc:docMk/>
            <pc:sldMk cId="2553549790" sldId="553"/>
            <ac:spMk id="3" creationId="{042D9E7B-D1BB-4A59-8D12-11E6C2FA55AC}"/>
          </ac:spMkLst>
        </pc:spChg>
        <pc:picChg chg="mod">
          <ac:chgData name="Arbie Sta. Maria" userId="f3148812-4228-411f-bf9f-5a2561256554" providerId="ADAL" clId="{F94B064A-D6C0-4BE2-A059-66712D9F1374}" dt="2023-01-12T08:20:53.943" v="161" actId="1076"/>
          <ac:picMkLst>
            <pc:docMk/>
            <pc:sldMk cId="2553549790" sldId="553"/>
            <ac:picMk id="6" creationId="{1F0EDFEC-E40F-40A5-BE85-00F0D2C10BF9}"/>
          </ac:picMkLst>
        </pc:picChg>
      </pc:sldChg>
      <pc:sldChg chg="modSp mod">
        <pc:chgData name="Arbie Sta. Maria" userId="f3148812-4228-411f-bf9f-5a2561256554" providerId="ADAL" clId="{F94B064A-D6C0-4BE2-A059-66712D9F1374}" dt="2023-01-12T08:21:11.344" v="163" actId="20577"/>
        <pc:sldMkLst>
          <pc:docMk/>
          <pc:sldMk cId="672971773" sldId="554"/>
        </pc:sldMkLst>
        <pc:spChg chg="mod">
          <ac:chgData name="Arbie Sta. Maria" userId="f3148812-4228-411f-bf9f-5a2561256554" providerId="ADAL" clId="{F94B064A-D6C0-4BE2-A059-66712D9F1374}" dt="2023-01-12T08:21:11.344" v="163" actId="20577"/>
          <ac:spMkLst>
            <pc:docMk/>
            <pc:sldMk cId="672971773" sldId="554"/>
            <ac:spMk id="3" creationId="{042D9E7B-D1BB-4A59-8D12-11E6C2FA55AC}"/>
          </ac:spMkLst>
        </pc:spChg>
      </pc:sldChg>
      <pc:sldChg chg="modSp mod">
        <pc:chgData name="Arbie Sta. Maria" userId="f3148812-4228-411f-bf9f-5a2561256554" providerId="ADAL" clId="{F94B064A-D6C0-4BE2-A059-66712D9F1374}" dt="2023-01-12T08:22:30.497" v="170" actId="14100"/>
        <pc:sldMkLst>
          <pc:docMk/>
          <pc:sldMk cId="583306412" sldId="555"/>
        </pc:sldMkLst>
        <pc:picChg chg="mod">
          <ac:chgData name="Arbie Sta. Maria" userId="f3148812-4228-411f-bf9f-5a2561256554" providerId="ADAL" clId="{F94B064A-D6C0-4BE2-A059-66712D9F1374}" dt="2023-01-12T08:22:30.497" v="170" actId="14100"/>
          <ac:picMkLst>
            <pc:docMk/>
            <pc:sldMk cId="583306412" sldId="555"/>
            <ac:picMk id="7" creationId="{2FEC0DFF-EC2F-482D-86AA-3E2CB2D94F91}"/>
          </ac:picMkLst>
        </pc:picChg>
      </pc:sldChg>
      <pc:sldChg chg="modSp mod">
        <pc:chgData name="Arbie Sta. Maria" userId="f3148812-4228-411f-bf9f-5a2561256554" providerId="ADAL" clId="{F94B064A-D6C0-4BE2-A059-66712D9F1374}" dt="2023-01-12T08:28:08.406" v="197" actId="207"/>
        <pc:sldMkLst>
          <pc:docMk/>
          <pc:sldMk cId="835566686" sldId="556"/>
        </pc:sldMkLst>
        <pc:graphicFrameChg chg="mod">
          <ac:chgData name="Arbie Sta. Maria" userId="f3148812-4228-411f-bf9f-5a2561256554" providerId="ADAL" clId="{F94B064A-D6C0-4BE2-A059-66712D9F1374}" dt="2023-01-12T08:28:08.406" v="197" actId="207"/>
          <ac:graphicFrameMkLst>
            <pc:docMk/>
            <pc:sldMk cId="835566686" sldId="556"/>
            <ac:graphicFrameMk id="6" creationId="{3E99E132-45CD-4209-9532-39F9E588D6C6}"/>
          </ac:graphicFrameMkLst>
        </pc:graphicFrameChg>
      </pc:sldChg>
      <pc:sldChg chg="modSp mod">
        <pc:chgData name="Arbie Sta. Maria" userId="f3148812-4228-411f-bf9f-5a2561256554" providerId="ADAL" clId="{F94B064A-D6C0-4BE2-A059-66712D9F1374}" dt="2023-01-12T08:28:37.849" v="199" actId="20577"/>
        <pc:sldMkLst>
          <pc:docMk/>
          <pc:sldMk cId="709291181" sldId="557"/>
        </pc:sldMkLst>
        <pc:spChg chg="mod">
          <ac:chgData name="Arbie Sta. Maria" userId="f3148812-4228-411f-bf9f-5a2561256554" providerId="ADAL" clId="{F94B064A-D6C0-4BE2-A059-66712D9F1374}" dt="2023-01-12T08:28:37.849" v="199" actId="20577"/>
          <ac:spMkLst>
            <pc:docMk/>
            <pc:sldMk cId="709291181" sldId="557"/>
            <ac:spMk id="3" creationId="{042D9E7B-D1BB-4A59-8D12-11E6C2FA55AC}"/>
          </ac:spMkLst>
        </pc:spChg>
      </pc:sldChg>
      <pc:sldChg chg="modSp mod">
        <pc:chgData name="Arbie Sta. Maria" userId="f3148812-4228-411f-bf9f-5a2561256554" providerId="ADAL" clId="{F94B064A-D6C0-4BE2-A059-66712D9F1374}" dt="2023-01-12T08:29:43.310" v="211" actId="11530"/>
        <pc:sldMkLst>
          <pc:docMk/>
          <pc:sldMk cId="3796869960" sldId="558"/>
        </pc:sldMkLst>
        <pc:graphicFrameChg chg="mod">
          <ac:chgData name="Arbie Sta. Maria" userId="f3148812-4228-411f-bf9f-5a2561256554" providerId="ADAL" clId="{F94B064A-D6C0-4BE2-A059-66712D9F1374}" dt="2023-01-12T08:29:43.310" v="211" actId="11530"/>
          <ac:graphicFrameMkLst>
            <pc:docMk/>
            <pc:sldMk cId="3796869960" sldId="558"/>
            <ac:graphicFrameMk id="7" creationId="{179D5FDD-7714-4C4D-BC0D-705898FCC9AE}"/>
          </ac:graphicFrameMkLst>
        </pc:graphicFrameChg>
      </pc:sldChg>
      <pc:sldChg chg="delSp modSp mod">
        <pc:chgData name="Arbie Sta. Maria" userId="f3148812-4228-411f-bf9f-5a2561256554" providerId="ADAL" clId="{F94B064A-D6C0-4BE2-A059-66712D9F1374}" dt="2023-01-12T08:30:01.109" v="213" actId="14100"/>
        <pc:sldMkLst>
          <pc:docMk/>
          <pc:sldMk cId="2051321519" sldId="559"/>
        </pc:sldMkLst>
        <pc:spChg chg="mod">
          <ac:chgData name="Arbie Sta. Maria" userId="f3148812-4228-411f-bf9f-5a2561256554" providerId="ADAL" clId="{F94B064A-D6C0-4BE2-A059-66712D9F1374}" dt="2023-01-12T08:30:01.109" v="213" actId="14100"/>
          <ac:spMkLst>
            <pc:docMk/>
            <pc:sldMk cId="2051321519" sldId="559"/>
            <ac:spMk id="3" creationId="{042D9E7B-D1BB-4A59-8D12-11E6C2FA55AC}"/>
          </ac:spMkLst>
        </pc:spChg>
        <pc:picChg chg="del">
          <ac:chgData name="Arbie Sta. Maria" userId="f3148812-4228-411f-bf9f-5a2561256554" providerId="ADAL" clId="{F94B064A-D6C0-4BE2-A059-66712D9F1374}" dt="2023-01-12T08:29:55.685" v="212" actId="478"/>
          <ac:picMkLst>
            <pc:docMk/>
            <pc:sldMk cId="2051321519" sldId="559"/>
            <ac:picMk id="9" creationId="{E88B6327-DDEB-4197-947D-4BFBF2249B96}"/>
          </ac:picMkLst>
        </pc:picChg>
      </pc:sldChg>
      <pc:sldChg chg="modSp mod">
        <pc:chgData name="Arbie Sta. Maria" userId="f3148812-4228-411f-bf9f-5a2561256554" providerId="ADAL" clId="{F94B064A-D6C0-4BE2-A059-66712D9F1374}" dt="2023-01-12T08:30:42.162" v="219" actId="14100"/>
        <pc:sldMkLst>
          <pc:docMk/>
          <pc:sldMk cId="972756332" sldId="560"/>
        </pc:sldMkLst>
        <pc:spChg chg="mod">
          <ac:chgData name="Arbie Sta. Maria" userId="f3148812-4228-411f-bf9f-5a2561256554" providerId="ADAL" clId="{F94B064A-D6C0-4BE2-A059-66712D9F1374}" dt="2023-01-12T08:30:42.162" v="219" actId="14100"/>
          <ac:spMkLst>
            <pc:docMk/>
            <pc:sldMk cId="972756332" sldId="560"/>
            <ac:spMk id="3" creationId="{042D9E7B-D1BB-4A59-8D12-11E6C2FA55AC}"/>
          </ac:spMkLst>
        </pc:spChg>
        <pc:graphicFrameChg chg="mod">
          <ac:chgData name="Arbie Sta. Maria" userId="f3148812-4228-411f-bf9f-5a2561256554" providerId="ADAL" clId="{F94B064A-D6C0-4BE2-A059-66712D9F1374}" dt="2023-01-12T08:30:29.329" v="218" actId="207"/>
          <ac:graphicFrameMkLst>
            <pc:docMk/>
            <pc:sldMk cId="972756332" sldId="560"/>
            <ac:graphicFrameMk id="2" creationId="{68F9145C-E13C-4D73-A0B9-A210B338931E}"/>
          </ac:graphicFrameMkLst>
        </pc:graphicFrameChg>
      </pc:sldChg>
      <pc:sldChg chg="modSp mod">
        <pc:chgData name="Arbie Sta. Maria" userId="f3148812-4228-411f-bf9f-5a2561256554" providerId="ADAL" clId="{F94B064A-D6C0-4BE2-A059-66712D9F1374}" dt="2023-01-12T08:30:49.832" v="220" actId="14100"/>
        <pc:sldMkLst>
          <pc:docMk/>
          <pc:sldMk cId="2470113899" sldId="561"/>
        </pc:sldMkLst>
        <pc:spChg chg="mod">
          <ac:chgData name="Arbie Sta. Maria" userId="f3148812-4228-411f-bf9f-5a2561256554" providerId="ADAL" clId="{F94B064A-D6C0-4BE2-A059-66712D9F1374}" dt="2023-01-12T08:30:49.832" v="220" actId="14100"/>
          <ac:spMkLst>
            <pc:docMk/>
            <pc:sldMk cId="2470113899" sldId="561"/>
            <ac:spMk id="3" creationId="{042D9E7B-D1BB-4A59-8D12-11E6C2FA55AC}"/>
          </ac:spMkLst>
        </pc:spChg>
      </pc:sldChg>
      <pc:sldChg chg="modSp mod">
        <pc:chgData name="Arbie Sta. Maria" userId="f3148812-4228-411f-bf9f-5a2561256554" providerId="ADAL" clId="{F94B064A-D6C0-4BE2-A059-66712D9F1374}" dt="2023-01-12T08:30:56.896" v="221" actId="14100"/>
        <pc:sldMkLst>
          <pc:docMk/>
          <pc:sldMk cId="67063286" sldId="562"/>
        </pc:sldMkLst>
        <pc:spChg chg="mod">
          <ac:chgData name="Arbie Sta. Maria" userId="f3148812-4228-411f-bf9f-5a2561256554" providerId="ADAL" clId="{F94B064A-D6C0-4BE2-A059-66712D9F1374}" dt="2023-01-12T08:30:56.896" v="221" actId="14100"/>
          <ac:spMkLst>
            <pc:docMk/>
            <pc:sldMk cId="67063286" sldId="562"/>
            <ac:spMk id="3" creationId="{042D9E7B-D1BB-4A59-8D12-11E6C2FA55AC}"/>
          </ac:spMkLst>
        </pc:spChg>
      </pc:sldChg>
      <pc:sldChg chg="modSp mod">
        <pc:chgData name="Arbie Sta. Maria" userId="f3148812-4228-411f-bf9f-5a2561256554" providerId="ADAL" clId="{F94B064A-D6C0-4BE2-A059-66712D9F1374}" dt="2023-01-12T08:33:00.276" v="232" actId="207"/>
        <pc:sldMkLst>
          <pc:docMk/>
          <pc:sldMk cId="3458927144" sldId="563"/>
        </pc:sldMkLst>
        <pc:spChg chg="mod">
          <ac:chgData name="Arbie Sta. Maria" userId="f3148812-4228-411f-bf9f-5a2561256554" providerId="ADAL" clId="{F94B064A-D6C0-4BE2-A059-66712D9F1374}" dt="2023-01-12T08:31:23.548" v="225" actId="14100"/>
          <ac:spMkLst>
            <pc:docMk/>
            <pc:sldMk cId="3458927144" sldId="563"/>
            <ac:spMk id="3" creationId="{042D9E7B-D1BB-4A59-8D12-11E6C2FA55AC}"/>
          </ac:spMkLst>
        </pc:spChg>
        <pc:graphicFrameChg chg="mod">
          <ac:chgData name="Arbie Sta. Maria" userId="f3148812-4228-411f-bf9f-5a2561256554" providerId="ADAL" clId="{F94B064A-D6C0-4BE2-A059-66712D9F1374}" dt="2023-01-12T08:33:00.276" v="232" actId="207"/>
          <ac:graphicFrameMkLst>
            <pc:docMk/>
            <pc:sldMk cId="3458927144" sldId="563"/>
            <ac:graphicFrameMk id="6" creationId="{562DF73E-DFFB-4B3F-A096-FFE39F6D1323}"/>
          </ac:graphicFrameMkLst>
        </pc:graphicFrameChg>
      </pc:sldChg>
      <pc:sldChg chg="modSp mod">
        <pc:chgData name="Arbie Sta. Maria" userId="f3148812-4228-411f-bf9f-5a2561256554" providerId="ADAL" clId="{F94B064A-D6C0-4BE2-A059-66712D9F1374}" dt="2023-01-12T08:33:17.124" v="233" actId="14100"/>
        <pc:sldMkLst>
          <pc:docMk/>
          <pc:sldMk cId="3512312895" sldId="564"/>
        </pc:sldMkLst>
        <pc:spChg chg="mod">
          <ac:chgData name="Arbie Sta. Maria" userId="f3148812-4228-411f-bf9f-5a2561256554" providerId="ADAL" clId="{F94B064A-D6C0-4BE2-A059-66712D9F1374}" dt="2023-01-12T08:33:17.124" v="233" actId="14100"/>
          <ac:spMkLst>
            <pc:docMk/>
            <pc:sldMk cId="3512312895" sldId="564"/>
            <ac:spMk id="3" creationId="{042D9E7B-D1BB-4A59-8D12-11E6C2FA55AC}"/>
          </ac:spMkLst>
        </pc:spChg>
      </pc:sldChg>
      <pc:sldChg chg="del">
        <pc:chgData name="Arbie Sta. Maria" userId="f3148812-4228-411f-bf9f-5a2561256554" providerId="ADAL" clId="{F94B064A-D6C0-4BE2-A059-66712D9F1374}" dt="2023-01-12T08:33:54.215" v="236" actId="47"/>
        <pc:sldMkLst>
          <pc:docMk/>
          <pc:sldMk cId="1249490551" sldId="565"/>
        </pc:sldMkLst>
      </pc:sldChg>
      <pc:sldChg chg="modSp mod">
        <pc:chgData name="Arbie Sta. Maria" userId="f3148812-4228-411f-bf9f-5a2561256554" providerId="ADAL" clId="{F94B064A-D6C0-4BE2-A059-66712D9F1374}" dt="2023-01-12T08:41:15.297" v="250" actId="207"/>
        <pc:sldMkLst>
          <pc:docMk/>
          <pc:sldMk cId="2543542547" sldId="566"/>
        </pc:sldMkLst>
        <pc:spChg chg="mod">
          <ac:chgData name="Arbie Sta. Maria" userId="f3148812-4228-411f-bf9f-5a2561256554" providerId="ADAL" clId="{F94B064A-D6C0-4BE2-A059-66712D9F1374}" dt="2023-01-12T08:40:47.004" v="245" actId="14100"/>
          <ac:spMkLst>
            <pc:docMk/>
            <pc:sldMk cId="2543542547" sldId="566"/>
            <ac:spMk id="3" creationId="{042D9E7B-D1BB-4A59-8D12-11E6C2FA55AC}"/>
          </ac:spMkLst>
        </pc:spChg>
        <pc:graphicFrameChg chg="mod">
          <ac:chgData name="Arbie Sta. Maria" userId="f3148812-4228-411f-bf9f-5a2561256554" providerId="ADAL" clId="{F94B064A-D6C0-4BE2-A059-66712D9F1374}" dt="2023-01-12T08:41:15.297" v="250" actId="207"/>
          <ac:graphicFrameMkLst>
            <pc:docMk/>
            <pc:sldMk cId="2543542547" sldId="566"/>
            <ac:graphicFrameMk id="2" creationId="{825B944A-7784-483C-A46E-D69441D043AD}"/>
          </ac:graphicFrameMkLst>
        </pc:graphicFrameChg>
      </pc:sldChg>
      <pc:sldChg chg="modSp mod">
        <pc:chgData name="Arbie Sta. Maria" userId="f3148812-4228-411f-bf9f-5a2561256554" providerId="ADAL" clId="{F94B064A-D6C0-4BE2-A059-66712D9F1374}" dt="2023-01-12T08:42:19.863" v="256" actId="14826"/>
        <pc:sldMkLst>
          <pc:docMk/>
          <pc:sldMk cId="4165574075" sldId="567"/>
        </pc:sldMkLst>
        <pc:spChg chg="mod">
          <ac:chgData name="Arbie Sta. Maria" userId="f3148812-4228-411f-bf9f-5a2561256554" providerId="ADAL" clId="{F94B064A-D6C0-4BE2-A059-66712D9F1374}" dt="2023-01-12T08:41:51.565" v="251" actId="14100"/>
          <ac:spMkLst>
            <pc:docMk/>
            <pc:sldMk cId="4165574075" sldId="567"/>
            <ac:spMk id="3" creationId="{042D9E7B-D1BB-4A59-8D12-11E6C2FA55AC}"/>
          </ac:spMkLst>
        </pc:spChg>
        <pc:picChg chg="mod">
          <ac:chgData name="Arbie Sta. Maria" userId="f3148812-4228-411f-bf9f-5a2561256554" providerId="ADAL" clId="{F94B064A-D6C0-4BE2-A059-66712D9F1374}" dt="2023-01-12T08:42:19.863" v="256" actId="14826"/>
          <ac:picMkLst>
            <pc:docMk/>
            <pc:sldMk cId="4165574075" sldId="567"/>
            <ac:picMk id="6" creationId="{F67026AD-1233-48D5-B4A8-C5ACC525E9E6}"/>
          </ac:picMkLst>
        </pc:picChg>
      </pc:sldChg>
      <pc:sldChg chg="modSp mod">
        <pc:chgData name="Arbie Sta. Maria" userId="f3148812-4228-411f-bf9f-5a2561256554" providerId="ADAL" clId="{F94B064A-D6C0-4BE2-A059-66712D9F1374}" dt="2023-01-12T08:42:33.932" v="258" actId="14100"/>
        <pc:sldMkLst>
          <pc:docMk/>
          <pc:sldMk cId="2576216749" sldId="568"/>
        </pc:sldMkLst>
        <pc:spChg chg="mod">
          <ac:chgData name="Arbie Sta. Maria" userId="f3148812-4228-411f-bf9f-5a2561256554" providerId="ADAL" clId="{F94B064A-D6C0-4BE2-A059-66712D9F1374}" dt="2023-01-12T08:42:33.932" v="258" actId="14100"/>
          <ac:spMkLst>
            <pc:docMk/>
            <pc:sldMk cId="2576216749" sldId="568"/>
            <ac:spMk id="3" creationId="{042D9E7B-D1BB-4A59-8D12-11E6C2FA55AC}"/>
          </ac:spMkLst>
        </pc:spChg>
      </pc:sldChg>
      <pc:sldChg chg="modSp mod">
        <pc:chgData name="Arbie Sta. Maria" userId="f3148812-4228-411f-bf9f-5a2561256554" providerId="ADAL" clId="{F94B064A-D6C0-4BE2-A059-66712D9F1374}" dt="2023-01-12T08:42:44.915" v="259" actId="14100"/>
        <pc:sldMkLst>
          <pc:docMk/>
          <pc:sldMk cId="1636921731" sldId="569"/>
        </pc:sldMkLst>
        <pc:spChg chg="mod">
          <ac:chgData name="Arbie Sta. Maria" userId="f3148812-4228-411f-bf9f-5a2561256554" providerId="ADAL" clId="{F94B064A-D6C0-4BE2-A059-66712D9F1374}" dt="2023-01-12T08:42:44.915" v="259" actId="14100"/>
          <ac:spMkLst>
            <pc:docMk/>
            <pc:sldMk cId="1636921731" sldId="569"/>
            <ac:spMk id="3" creationId="{042D9E7B-D1BB-4A59-8D12-11E6C2FA55AC}"/>
          </ac:spMkLst>
        </pc:spChg>
      </pc:sldChg>
      <pc:sldChg chg="modSp mod">
        <pc:chgData name="Arbie Sta. Maria" userId="f3148812-4228-411f-bf9f-5a2561256554" providerId="ADAL" clId="{F94B064A-D6C0-4BE2-A059-66712D9F1374}" dt="2023-01-12T08:42:25.958" v="257" actId="14100"/>
        <pc:sldMkLst>
          <pc:docMk/>
          <pc:sldMk cId="2798899749" sldId="570"/>
        </pc:sldMkLst>
        <pc:spChg chg="mod">
          <ac:chgData name="Arbie Sta. Maria" userId="f3148812-4228-411f-bf9f-5a2561256554" providerId="ADAL" clId="{F94B064A-D6C0-4BE2-A059-66712D9F1374}" dt="2023-01-12T08:42:25.958" v="257" actId="14100"/>
          <ac:spMkLst>
            <pc:docMk/>
            <pc:sldMk cId="2798899749" sldId="570"/>
            <ac:spMk id="3" creationId="{042D9E7B-D1BB-4A59-8D12-11E6C2FA55AC}"/>
          </ac:spMkLst>
        </pc:spChg>
      </pc:sldChg>
      <pc:sldChg chg="addSp modSp mod">
        <pc:chgData name="Arbie Sta. Maria" userId="f3148812-4228-411f-bf9f-5a2561256554" providerId="ADAL" clId="{F94B064A-D6C0-4BE2-A059-66712D9F1374}" dt="2023-01-12T08:44:32.943" v="278" actId="207"/>
        <pc:sldMkLst>
          <pc:docMk/>
          <pc:sldMk cId="1640550860" sldId="571"/>
        </pc:sldMkLst>
        <pc:spChg chg="mod">
          <ac:chgData name="Arbie Sta. Maria" userId="f3148812-4228-411f-bf9f-5a2561256554" providerId="ADAL" clId="{F94B064A-D6C0-4BE2-A059-66712D9F1374}" dt="2023-01-12T08:43:44.743" v="267" actId="14100"/>
          <ac:spMkLst>
            <pc:docMk/>
            <pc:sldMk cId="1640550860" sldId="571"/>
            <ac:spMk id="3" creationId="{042D9E7B-D1BB-4A59-8D12-11E6C2FA55AC}"/>
          </ac:spMkLst>
        </pc:spChg>
        <pc:graphicFrameChg chg="add mod modGraphic">
          <ac:chgData name="Arbie Sta. Maria" userId="f3148812-4228-411f-bf9f-5a2561256554" providerId="ADAL" clId="{F94B064A-D6C0-4BE2-A059-66712D9F1374}" dt="2023-01-12T08:44:32.943" v="278" actId="207"/>
          <ac:graphicFrameMkLst>
            <pc:docMk/>
            <pc:sldMk cId="1640550860" sldId="571"/>
            <ac:graphicFrameMk id="2" creationId="{2B169242-2D04-7A48-D127-CED078969D2E}"/>
          </ac:graphicFrameMkLst>
        </pc:graphicFrameChg>
      </pc:sldChg>
      <pc:sldChg chg="modSp mod">
        <pc:chgData name="Arbie Sta. Maria" userId="f3148812-4228-411f-bf9f-5a2561256554" providerId="ADAL" clId="{F94B064A-D6C0-4BE2-A059-66712D9F1374}" dt="2023-01-12T08:44:48.691" v="279" actId="14100"/>
        <pc:sldMkLst>
          <pc:docMk/>
          <pc:sldMk cId="2737851379" sldId="572"/>
        </pc:sldMkLst>
        <pc:spChg chg="mod">
          <ac:chgData name="Arbie Sta. Maria" userId="f3148812-4228-411f-bf9f-5a2561256554" providerId="ADAL" clId="{F94B064A-D6C0-4BE2-A059-66712D9F1374}" dt="2023-01-12T08:44:48.691" v="279" actId="14100"/>
          <ac:spMkLst>
            <pc:docMk/>
            <pc:sldMk cId="2737851379" sldId="572"/>
            <ac:spMk id="3" creationId="{042D9E7B-D1BB-4A59-8D12-11E6C2FA55AC}"/>
          </ac:spMkLst>
        </pc:spChg>
      </pc:sldChg>
      <pc:sldChg chg="del">
        <pc:chgData name="Arbie Sta. Maria" userId="f3148812-4228-411f-bf9f-5a2561256554" providerId="ADAL" clId="{F94B064A-D6C0-4BE2-A059-66712D9F1374}" dt="2023-01-12T08:45:42.276" v="282" actId="47"/>
        <pc:sldMkLst>
          <pc:docMk/>
          <pc:sldMk cId="1313240401" sldId="573"/>
        </pc:sldMkLst>
      </pc:sldChg>
      <pc:sldChg chg="modSp mod">
        <pc:chgData name="Arbie Sta. Maria" userId="f3148812-4228-411f-bf9f-5a2561256554" providerId="ADAL" clId="{F94B064A-D6C0-4BE2-A059-66712D9F1374}" dt="2023-01-12T08:48:14.037" v="286" actId="14100"/>
        <pc:sldMkLst>
          <pc:docMk/>
          <pc:sldMk cId="2856251588" sldId="574"/>
        </pc:sldMkLst>
        <pc:spChg chg="mod">
          <ac:chgData name="Arbie Sta. Maria" userId="f3148812-4228-411f-bf9f-5a2561256554" providerId="ADAL" clId="{F94B064A-D6C0-4BE2-A059-66712D9F1374}" dt="2023-01-12T08:48:14.037" v="286" actId="14100"/>
          <ac:spMkLst>
            <pc:docMk/>
            <pc:sldMk cId="2856251588" sldId="574"/>
            <ac:spMk id="3" creationId="{042D9E7B-D1BB-4A59-8D12-11E6C2FA55AC}"/>
          </ac:spMkLst>
        </pc:spChg>
      </pc:sldChg>
      <pc:sldChg chg="modSp mod">
        <pc:chgData name="Arbie Sta. Maria" userId="f3148812-4228-411f-bf9f-5a2561256554" providerId="ADAL" clId="{F94B064A-D6C0-4BE2-A059-66712D9F1374}" dt="2023-01-12T08:48:21.665" v="287" actId="14100"/>
        <pc:sldMkLst>
          <pc:docMk/>
          <pc:sldMk cId="3730215228" sldId="575"/>
        </pc:sldMkLst>
        <pc:spChg chg="mod">
          <ac:chgData name="Arbie Sta. Maria" userId="f3148812-4228-411f-bf9f-5a2561256554" providerId="ADAL" clId="{F94B064A-D6C0-4BE2-A059-66712D9F1374}" dt="2023-01-12T08:48:21.665" v="287" actId="14100"/>
          <ac:spMkLst>
            <pc:docMk/>
            <pc:sldMk cId="3730215228" sldId="575"/>
            <ac:spMk id="3" creationId="{042D9E7B-D1BB-4A59-8D12-11E6C2FA55AC}"/>
          </ac:spMkLst>
        </pc:spChg>
      </pc:sldChg>
      <pc:sldChg chg="modSp del mod">
        <pc:chgData name="Arbie Sta. Maria" userId="f3148812-4228-411f-bf9f-5a2561256554" providerId="ADAL" clId="{F94B064A-D6C0-4BE2-A059-66712D9F1374}" dt="2023-01-12T08:51:11.532" v="299" actId="47"/>
        <pc:sldMkLst>
          <pc:docMk/>
          <pc:sldMk cId="1403230057" sldId="576"/>
        </pc:sldMkLst>
        <pc:spChg chg="mod">
          <ac:chgData name="Arbie Sta. Maria" userId="f3148812-4228-411f-bf9f-5a2561256554" providerId="ADAL" clId="{F94B064A-D6C0-4BE2-A059-66712D9F1374}" dt="2023-01-12T08:48:35.319" v="288" actId="14100"/>
          <ac:spMkLst>
            <pc:docMk/>
            <pc:sldMk cId="1403230057" sldId="576"/>
            <ac:spMk id="3" creationId="{042D9E7B-D1BB-4A59-8D12-11E6C2FA55AC}"/>
          </ac:spMkLst>
        </pc:spChg>
      </pc:sldChg>
      <pc:sldChg chg="modSp mod">
        <pc:chgData name="Arbie Sta. Maria" userId="f3148812-4228-411f-bf9f-5a2561256554" providerId="ADAL" clId="{F94B064A-D6C0-4BE2-A059-66712D9F1374}" dt="2023-01-12T08:51:20.950" v="300" actId="14100"/>
        <pc:sldMkLst>
          <pc:docMk/>
          <pc:sldMk cId="331988834" sldId="577"/>
        </pc:sldMkLst>
        <pc:spChg chg="mod">
          <ac:chgData name="Arbie Sta. Maria" userId="f3148812-4228-411f-bf9f-5a2561256554" providerId="ADAL" clId="{F94B064A-D6C0-4BE2-A059-66712D9F1374}" dt="2023-01-12T08:51:20.950" v="300" actId="14100"/>
          <ac:spMkLst>
            <pc:docMk/>
            <pc:sldMk cId="331988834" sldId="577"/>
            <ac:spMk id="3" creationId="{042D9E7B-D1BB-4A59-8D12-11E6C2FA55AC}"/>
          </ac:spMkLst>
        </pc:spChg>
      </pc:sldChg>
      <pc:sldChg chg="delSp modSp mod">
        <pc:chgData name="Arbie Sta. Maria" userId="f3148812-4228-411f-bf9f-5a2561256554" providerId="ADAL" clId="{F94B064A-D6C0-4BE2-A059-66712D9F1374}" dt="2023-01-12T08:53:49.701" v="302" actId="14100"/>
        <pc:sldMkLst>
          <pc:docMk/>
          <pc:sldMk cId="872250751" sldId="578"/>
        </pc:sldMkLst>
        <pc:spChg chg="mod">
          <ac:chgData name="Arbie Sta. Maria" userId="f3148812-4228-411f-bf9f-5a2561256554" providerId="ADAL" clId="{F94B064A-D6C0-4BE2-A059-66712D9F1374}" dt="2023-01-12T08:53:49.701" v="302" actId="14100"/>
          <ac:spMkLst>
            <pc:docMk/>
            <pc:sldMk cId="872250751" sldId="578"/>
            <ac:spMk id="3" creationId="{042D9E7B-D1BB-4A59-8D12-11E6C2FA55AC}"/>
          </ac:spMkLst>
        </pc:spChg>
        <pc:picChg chg="del">
          <ac:chgData name="Arbie Sta. Maria" userId="f3148812-4228-411f-bf9f-5a2561256554" providerId="ADAL" clId="{F94B064A-D6C0-4BE2-A059-66712D9F1374}" dt="2023-01-12T08:53:44.476" v="301" actId="478"/>
          <ac:picMkLst>
            <pc:docMk/>
            <pc:sldMk cId="872250751" sldId="578"/>
            <ac:picMk id="6" creationId="{1DF3E4D5-B7F1-4212-9B3E-CC512E0357D0}"/>
          </ac:picMkLst>
        </pc:picChg>
      </pc:sldChg>
      <pc:sldChg chg="modSp mod">
        <pc:chgData name="Arbie Sta. Maria" userId="f3148812-4228-411f-bf9f-5a2561256554" providerId="ADAL" clId="{F94B064A-D6C0-4BE2-A059-66712D9F1374}" dt="2023-01-12T08:55:00.173" v="309" actId="27636"/>
        <pc:sldMkLst>
          <pc:docMk/>
          <pc:sldMk cId="2401288674" sldId="579"/>
        </pc:sldMkLst>
        <pc:spChg chg="mod">
          <ac:chgData name="Arbie Sta. Maria" userId="f3148812-4228-411f-bf9f-5a2561256554" providerId="ADAL" clId="{F94B064A-D6C0-4BE2-A059-66712D9F1374}" dt="2023-01-12T08:55:00.173" v="309" actId="27636"/>
          <ac:spMkLst>
            <pc:docMk/>
            <pc:sldMk cId="2401288674" sldId="579"/>
            <ac:spMk id="3" creationId="{042D9E7B-D1BB-4A59-8D12-11E6C2FA55AC}"/>
          </ac:spMkLst>
        </pc:spChg>
        <pc:picChg chg="mod">
          <ac:chgData name="Arbie Sta. Maria" userId="f3148812-4228-411f-bf9f-5a2561256554" providerId="ADAL" clId="{F94B064A-D6C0-4BE2-A059-66712D9F1374}" dt="2023-01-12T08:54:42.764" v="305" actId="14100"/>
          <ac:picMkLst>
            <pc:docMk/>
            <pc:sldMk cId="2401288674" sldId="579"/>
            <ac:picMk id="8" creationId="{A406FD0A-05A6-48D2-9207-308611D3888C}"/>
          </ac:picMkLst>
        </pc:picChg>
      </pc:sldChg>
      <pc:sldChg chg="modSp mod">
        <pc:chgData name="Arbie Sta. Maria" userId="f3148812-4228-411f-bf9f-5a2561256554" providerId="ADAL" clId="{F94B064A-D6C0-4BE2-A059-66712D9F1374}" dt="2023-01-12T08:55:07.398" v="310" actId="14100"/>
        <pc:sldMkLst>
          <pc:docMk/>
          <pc:sldMk cId="1300838574" sldId="580"/>
        </pc:sldMkLst>
        <pc:spChg chg="mod">
          <ac:chgData name="Arbie Sta. Maria" userId="f3148812-4228-411f-bf9f-5a2561256554" providerId="ADAL" clId="{F94B064A-D6C0-4BE2-A059-66712D9F1374}" dt="2023-01-12T08:55:07.398" v="310" actId="14100"/>
          <ac:spMkLst>
            <pc:docMk/>
            <pc:sldMk cId="1300838574" sldId="580"/>
            <ac:spMk id="3" creationId="{042D9E7B-D1BB-4A59-8D12-11E6C2FA55AC}"/>
          </ac:spMkLst>
        </pc:spChg>
      </pc:sldChg>
      <pc:sldChg chg="addSp delSp modSp mod">
        <pc:chgData name="Arbie Sta. Maria" userId="f3148812-4228-411f-bf9f-5a2561256554" providerId="ADAL" clId="{F94B064A-D6C0-4BE2-A059-66712D9F1374}" dt="2023-01-12T08:57:21.325" v="326" actId="14826"/>
        <pc:sldMkLst>
          <pc:docMk/>
          <pc:sldMk cId="1926935619" sldId="581"/>
        </pc:sldMkLst>
        <pc:spChg chg="mod">
          <ac:chgData name="Arbie Sta. Maria" userId="f3148812-4228-411f-bf9f-5a2561256554" providerId="ADAL" clId="{F94B064A-D6C0-4BE2-A059-66712D9F1374}" dt="2023-01-12T08:55:53.567" v="312" actId="14100"/>
          <ac:spMkLst>
            <pc:docMk/>
            <pc:sldMk cId="1926935619" sldId="581"/>
            <ac:spMk id="3" creationId="{042D9E7B-D1BB-4A59-8D12-11E6C2FA55AC}"/>
          </ac:spMkLst>
        </pc:spChg>
        <pc:picChg chg="add del mod modCrop">
          <ac:chgData name="Arbie Sta. Maria" userId="f3148812-4228-411f-bf9f-5a2561256554" providerId="ADAL" clId="{F94B064A-D6C0-4BE2-A059-66712D9F1374}" dt="2023-01-12T08:56:44.492" v="322" actId="478"/>
          <ac:picMkLst>
            <pc:docMk/>
            <pc:sldMk cId="1926935619" sldId="581"/>
            <ac:picMk id="2" creationId="{D6A58D5C-8A66-6CB7-91B3-179777B832E5}"/>
          </ac:picMkLst>
        </pc:picChg>
        <pc:picChg chg="add mod">
          <ac:chgData name="Arbie Sta. Maria" userId="f3148812-4228-411f-bf9f-5a2561256554" providerId="ADAL" clId="{F94B064A-D6C0-4BE2-A059-66712D9F1374}" dt="2023-01-12T08:57:21.325" v="326" actId="14826"/>
          <ac:picMkLst>
            <pc:docMk/>
            <pc:sldMk cId="1926935619" sldId="581"/>
            <ac:picMk id="6" creationId="{9A3ECCE1-410E-8D88-F5C3-09F78B57D503}"/>
          </ac:picMkLst>
        </pc:picChg>
      </pc:sldChg>
      <pc:sldChg chg="delSp modSp mod">
        <pc:chgData name="Arbie Sta. Maria" userId="f3148812-4228-411f-bf9f-5a2561256554" providerId="ADAL" clId="{F94B064A-D6C0-4BE2-A059-66712D9F1374}" dt="2023-01-12T08:57:32.490" v="328" actId="14100"/>
        <pc:sldMkLst>
          <pc:docMk/>
          <pc:sldMk cId="1997200734" sldId="582"/>
        </pc:sldMkLst>
        <pc:spChg chg="mod">
          <ac:chgData name="Arbie Sta. Maria" userId="f3148812-4228-411f-bf9f-5a2561256554" providerId="ADAL" clId="{F94B064A-D6C0-4BE2-A059-66712D9F1374}" dt="2023-01-12T08:57:32.490" v="328" actId="14100"/>
          <ac:spMkLst>
            <pc:docMk/>
            <pc:sldMk cId="1997200734" sldId="582"/>
            <ac:spMk id="3" creationId="{042D9E7B-D1BB-4A59-8D12-11E6C2FA55AC}"/>
          </ac:spMkLst>
        </pc:spChg>
        <pc:picChg chg="del">
          <ac:chgData name="Arbie Sta. Maria" userId="f3148812-4228-411f-bf9f-5a2561256554" providerId="ADAL" clId="{F94B064A-D6C0-4BE2-A059-66712D9F1374}" dt="2023-01-12T08:57:24.879" v="327" actId="478"/>
          <ac:picMkLst>
            <pc:docMk/>
            <pc:sldMk cId="1997200734" sldId="582"/>
            <ac:picMk id="8" creationId="{A406FD0A-05A6-48D2-9207-308611D3888C}"/>
          </ac:picMkLst>
        </pc:picChg>
      </pc:sldChg>
      <pc:sldChg chg="modSp mod">
        <pc:chgData name="Arbie Sta. Maria" userId="f3148812-4228-411f-bf9f-5a2561256554" providerId="ADAL" clId="{F94B064A-D6C0-4BE2-A059-66712D9F1374}" dt="2023-01-12T08:57:41.447" v="329" actId="14100"/>
        <pc:sldMkLst>
          <pc:docMk/>
          <pc:sldMk cId="2839272421" sldId="583"/>
        </pc:sldMkLst>
        <pc:spChg chg="mod">
          <ac:chgData name="Arbie Sta. Maria" userId="f3148812-4228-411f-bf9f-5a2561256554" providerId="ADAL" clId="{F94B064A-D6C0-4BE2-A059-66712D9F1374}" dt="2023-01-12T08:57:41.447" v="329" actId="14100"/>
          <ac:spMkLst>
            <pc:docMk/>
            <pc:sldMk cId="2839272421" sldId="583"/>
            <ac:spMk id="3" creationId="{042D9E7B-D1BB-4A59-8D12-11E6C2FA55AC}"/>
          </ac:spMkLst>
        </pc:spChg>
      </pc:sldChg>
      <pc:sldChg chg="addSp modSp del mod">
        <pc:chgData name="Arbie Sta. Maria" userId="f3148812-4228-411f-bf9f-5a2561256554" providerId="ADAL" clId="{F94B064A-D6C0-4BE2-A059-66712D9F1374}" dt="2023-01-12T09:04:37.710" v="383" actId="47"/>
        <pc:sldMkLst>
          <pc:docMk/>
          <pc:sldMk cId="3785799285" sldId="584"/>
        </pc:sldMkLst>
        <pc:spChg chg="mod">
          <ac:chgData name="Arbie Sta. Maria" userId="f3148812-4228-411f-bf9f-5a2561256554" providerId="ADAL" clId="{F94B064A-D6C0-4BE2-A059-66712D9F1374}" dt="2023-01-12T09:03:51.645" v="375" actId="21"/>
          <ac:spMkLst>
            <pc:docMk/>
            <pc:sldMk cId="3785799285" sldId="584"/>
            <ac:spMk id="3" creationId="{042D9E7B-D1BB-4A59-8D12-11E6C2FA55AC}"/>
          </ac:spMkLst>
        </pc:spChg>
        <pc:graphicFrameChg chg="add mod modGraphic">
          <ac:chgData name="Arbie Sta. Maria" userId="f3148812-4228-411f-bf9f-5a2561256554" providerId="ADAL" clId="{F94B064A-D6C0-4BE2-A059-66712D9F1374}" dt="2023-01-12T09:01:31.482" v="360" actId="207"/>
          <ac:graphicFrameMkLst>
            <pc:docMk/>
            <pc:sldMk cId="3785799285" sldId="584"/>
            <ac:graphicFrameMk id="2" creationId="{F56E4FB1-A8F0-F625-571B-EECED1FE1EE4}"/>
          </ac:graphicFrameMkLst>
        </pc:graphicFrameChg>
      </pc:sldChg>
      <pc:sldChg chg="addSp modSp add del mod">
        <pc:chgData name="Arbie Sta. Maria" userId="f3148812-4228-411f-bf9f-5a2561256554" providerId="ADAL" clId="{F94B064A-D6C0-4BE2-A059-66712D9F1374}" dt="2023-01-12T09:09:49.342" v="396" actId="47"/>
        <pc:sldMkLst>
          <pc:docMk/>
          <pc:sldMk cId="730003387" sldId="585"/>
        </pc:sldMkLst>
        <pc:spChg chg="mod">
          <ac:chgData name="Arbie Sta. Maria" userId="f3148812-4228-411f-bf9f-5a2561256554" providerId="ADAL" clId="{F94B064A-D6C0-4BE2-A059-66712D9F1374}" dt="2023-01-12T09:05:29.567" v="388" actId="14100"/>
          <ac:spMkLst>
            <pc:docMk/>
            <pc:sldMk cId="730003387" sldId="585"/>
            <ac:spMk id="3" creationId="{042D9E7B-D1BB-4A59-8D12-11E6C2FA55AC}"/>
          </ac:spMkLst>
        </pc:spChg>
        <pc:picChg chg="add mod">
          <ac:chgData name="Arbie Sta. Maria" userId="f3148812-4228-411f-bf9f-5a2561256554" providerId="ADAL" clId="{F94B064A-D6C0-4BE2-A059-66712D9F1374}" dt="2023-01-12T09:08:39.784" v="391" actId="14826"/>
          <ac:picMkLst>
            <pc:docMk/>
            <pc:sldMk cId="730003387" sldId="585"/>
            <ac:picMk id="2" creationId="{699DA304-CDE7-C47C-5FE8-096BFCD14B57}"/>
          </ac:picMkLst>
        </pc:picChg>
      </pc:sldChg>
      <pc:sldChg chg="modSp del mod">
        <pc:chgData name="Arbie Sta. Maria" userId="f3148812-4228-411f-bf9f-5a2561256554" providerId="ADAL" clId="{F94B064A-D6C0-4BE2-A059-66712D9F1374}" dt="2023-01-12T09:12:56.303" v="423" actId="47"/>
        <pc:sldMkLst>
          <pc:docMk/>
          <pc:sldMk cId="124000445" sldId="586"/>
        </pc:sldMkLst>
        <pc:spChg chg="mod">
          <ac:chgData name="Arbie Sta. Maria" userId="f3148812-4228-411f-bf9f-5a2561256554" providerId="ADAL" clId="{F94B064A-D6C0-4BE2-A059-66712D9F1374}" dt="2023-01-12T09:11:12.525" v="410" actId="11"/>
          <ac:spMkLst>
            <pc:docMk/>
            <pc:sldMk cId="124000445" sldId="586"/>
            <ac:spMk id="3" creationId="{042D9E7B-D1BB-4A59-8D12-11E6C2FA55AC}"/>
          </ac:spMkLst>
        </pc:spChg>
      </pc:sldChg>
      <pc:sldChg chg="addSp delSp modSp mod">
        <pc:chgData name="Arbie Sta. Maria" userId="f3148812-4228-411f-bf9f-5a2561256554" providerId="ADAL" clId="{F94B064A-D6C0-4BE2-A059-66712D9F1374}" dt="2023-01-12T09:14:48.468" v="431" actId="1076"/>
        <pc:sldMkLst>
          <pc:docMk/>
          <pc:sldMk cId="1362096352" sldId="587"/>
        </pc:sldMkLst>
        <pc:spChg chg="mod">
          <ac:chgData name="Arbie Sta. Maria" userId="f3148812-4228-411f-bf9f-5a2561256554" providerId="ADAL" clId="{F94B064A-D6C0-4BE2-A059-66712D9F1374}" dt="2023-01-12T09:13:43.163" v="427" actId="14100"/>
          <ac:spMkLst>
            <pc:docMk/>
            <pc:sldMk cId="1362096352" sldId="587"/>
            <ac:spMk id="3" creationId="{042D9E7B-D1BB-4A59-8D12-11E6C2FA55AC}"/>
          </ac:spMkLst>
        </pc:spChg>
        <pc:picChg chg="add mod">
          <ac:chgData name="Arbie Sta. Maria" userId="f3148812-4228-411f-bf9f-5a2561256554" providerId="ADAL" clId="{F94B064A-D6C0-4BE2-A059-66712D9F1374}" dt="2023-01-12T09:14:48.468" v="431" actId="1076"/>
          <ac:picMkLst>
            <pc:docMk/>
            <pc:sldMk cId="1362096352" sldId="587"/>
            <ac:picMk id="2" creationId="{C98EBDCC-BE43-FFDD-0191-64CED797F28B}"/>
          </ac:picMkLst>
        </pc:picChg>
        <pc:picChg chg="del">
          <ac:chgData name="Arbie Sta. Maria" userId="f3148812-4228-411f-bf9f-5a2561256554" providerId="ADAL" clId="{F94B064A-D6C0-4BE2-A059-66712D9F1374}" dt="2023-01-12T09:13:33.038" v="424" actId="478"/>
          <ac:picMkLst>
            <pc:docMk/>
            <pc:sldMk cId="1362096352" sldId="587"/>
            <ac:picMk id="7" creationId="{540FDF65-A851-469E-ADB8-AA0347E9B15F}"/>
          </ac:picMkLst>
        </pc:picChg>
      </pc:sldChg>
      <pc:sldChg chg="delSp modSp mod">
        <pc:chgData name="Arbie Sta. Maria" userId="f3148812-4228-411f-bf9f-5a2561256554" providerId="ADAL" clId="{F94B064A-D6C0-4BE2-A059-66712D9F1374}" dt="2023-01-12T09:18:25.904" v="470" actId="20577"/>
        <pc:sldMkLst>
          <pc:docMk/>
          <pc:sldMk cId="793807126" sldId="588"/>
        </pc:sldMkLst>
        <pc:spChg chg="mod">
          <ac:chgData name="Arbie Sta. Maria" userId="f3148812-4228-411f-bf9f-5a2561256554" providerId="ADAL" clId="{F94B064A-D6C0-4BE2-A059-66712D9F1374}" dt="2023-01-12T09:18:25.904" v="470" actId="20577"/>
          <ac:spMkLst>
            <pc:docMk/>
            <pc:sldMk cId="793807126" sldId="588"/>
            <ac:spMk id="3" creationId="{042D9E7B-D1BB-4A59-8D12-11E6C2FA55AC}"/>
          </ac:spMkLst>
        </pc:spChg>
        <pc:picChg chg="del">
          <ac:chgData name="Arbie Sta. Maria" userId="f3148812-4228-411f-bf9f-5a2561256554" providerId="ADAL" clId="{F94B064A-D6C0-4BE2-A059-66712D9F1374}" dt="2023-01-12T09:14:51.778" v="432" actId="478"/>
          <ac:picMkLst>
            <pc:docMk/>
            <pc:sldMk cId="793807126" sldId="588"/>
            <ac:picMk id="8" creationId="{A406FD0A-05A6-48D2-9207-308611D3888C}"/>
          </ac:picMkLst>
        </pc:picChg>
      </pc:sldChg>
      <pc:sldChg chg="addSp delSp modSp mod">
        <pc:chgData name="Arbie Sta. Maria" userId="f3148812-4228-411f-bf9f-5a2561256554" providerId="ADAL" clId="{F94B064A-D6C0-4BE2-A059-66712D9F1374}" dt="2023-01-12T09:18:26.396" v="471" actId="21"/>
        <pc:sldMkLst>
          <pc:docMk/>
          <pc:sldMk cId="190684718" sldId="589"/>
        </pc:sldMkLst>
        <pc:spChg chg="mod">
          <ac:chgData name="Arbie Sta. Maria" userId="f3148812-4228-411f-bf9f-5a2561256554" providerId="ADAL" clId="{F94B064A-D6C0-4BE2-A059-66712D9F1374}" dt="2023-01-12T09:18:26.396" v="471" actId="21"/>
          <ac:spMkLst>
            <pc:docMk/>
            <pc:sldMk cId="190684718" sldId="589"/>
            <ac:spMk id="3" creationId="{042D9E7B-D1BB-4A59-8D12-11E6C2FA55AC}"/>
          </ac:spMkLst>
        </pc:spChg>
        <pc:picChg chg="add del mod">
          <ac:chgData name="Arbie Sta. Maria" userId="f3148812-4228-411f-bf9f-5a2561256554" providerId="ADAL" clId="{F94B064A-D6C0-4BE2-A059-66712D9F1374}" dt="2023-01-12T09:18:20.545" v="465"/>
          <ac:picMkLst>
            <pc:docMk/>
            <pc:sldMk cId="190684718" sldId="589"/>
            <ac:picMk id="2" creationId="{BF8DB38F-6502-3B65-077E-A77070DDA04D}"/>
          </ac:picMkLst>
        </pc:picChg>
      </pc:sldChg>
      <pc:sldChg chg="modSp mod">
        <pc:chgData name="Arbie Sta. Maria" userId="f3148812-4228-411f-bf9f-5a2561256554" providerId="ADAL" clId="{F94B064A-D6C0-4BE2-A059-66712D9F1374}" dt="2023-01-12T09:18:16.592" v="460" actId="20577"/>
        <pc:sldMkLst>
          <pc:docMk/>
          <pc:sldMk cId="1991759967" sldId="590"/>
        </pc:sldMkLst>
        <pc:spChg chg="mod">
          <ac:chgData name="Arbie Sta. Maria" userId="f3148812-4228-411f-bf9f-5a2561256554" providerId="ADAL" clId="{F94B064A-D6C0-4BE2-A059-66712D9F1374}" dt="2023-01-12T09:18:16.592" v="460" actId="20577"/>
          <ac:spMkLst>
            <pc:docMk/>
            <pc:sldMk cId="1991759967" sldId="590"/>
            <ac:spMk id="3" creationId="{042D9E7B-D1BB-4A59-8D12-11E6C2FA55AC}"/>
          </ac:spMkLst>
        </pc:spChg>
      </pc:sldChg>
      <pc:sldChg chg="addSp delSp modSp mod">
        <pc:chgData name="Arbie Sta. Maria" userId="f3148812-4228-411f-bf9f-5a2561256554" providerId="ADAL" clId="{F94B064A-D6C0-4BE2-A059-66712D9F1374}" dt="2023-01-12T09:18:22.503" v="466" actId="21"/>
        <pc:sldMkLst>
          <pc:docMk/>
          <pc:sldMk cId="4024071604" sldId="591"/>
        </pc:sldMkLst>
        <pc:spChg chg="mod">
          <ac:chgData name="Arbie Sta. Maria" userId="f3148812-4228-411f-bf9f-5a2561256554" providerId="ADAL" clId="{F94B064A-D6C0-4BE2-A059-66712D9F1374}" dt="2023-01-12T09:16:14.250" v="438" actId="14100"/>
          <ac:spMkLst>
            <pc:docMk/>
            <pc:sldMk cId="4024071604" sldId="591"/>
            <ac:spMk id="3" creationId="{042D9E7B-D1BB-4A59-8D12-11E6C2FA55AC}"/>
          </ac:spMkLst>
        </pc:spChg>
        <pc:picChg chg="add del mod">
          <ac:chgData name="Arbie Sta. Maria" userId="f3148812-4228-411f-bf9f-5a2561256554" providerId="ADAL" clId="{F94B064A-D6C0-4BE2-A059-66712D9F1374}" dt="2023-01-12T09:18:22.503" v="466" actId="21"/>
          <ac:picMkLst>
            <pc:docMk/>
            <pc:sldMk cId="4024071604" sldId="591"/>
            <ac:picMk id="2" creationId="{42DA9FBD-26D9-E3E0-2515-6232C4B0E22F}"/>
          </ac:picMkLst>
        </pc:picChg>
        <pc:picChg chg="del">
          <ac:chgData name="Arbie Sta. Maria" userId="f3148812-4228-411f-bf9f-5a2561256554" providerId="ADAL" clId="{F94B064A-D6C0-4BE2-A059-66712D9F1374}" dt="2023-01-12T09:15:22.218" v="434" actId="478"/>
          <ac:picMkLst>
            <pc:docMk/>
            <pc:sldMk cId="4024071604" sldId="591"/>
            <ac:picMk id="7" creationId="{B5132BE0-F8E3-4975-B91C-B382E9BE0C4A}"/>
          </ac:picMkLst>
        </pc:picChg>
      </pc:sldChg>
      <pc:sldChg chg="modSp mod">
        <pc:chgData name="Arbie Sta. Maria" userId="f3148812-4228-411f-bf9f-5a2561256554" providerId="ADAL" clId="{F94B064A-D6C0-4BE2-A059-66712D9F1374}" dt="2023-01-12T09:19:41.094" v="479" actId="207"/>
        <pc:sldMkLst>
          <pc:docMk/>
          <pc:sldMk cId="3849636130" sldId="592"/>
        </pc:sldMkLst>
        <pc:spChg chg="mod">
          <ac:chgData name="Arbie Sta. Maria" userId="f3148812-4228-411f-bf9f-5a2561256554" providerId="ADAL" clId="{F94B064A-D6C0-4BE2-A059-66712D9F1374}" dt="2023-01-12T09:19:09.870" v="472" actId="14100"/>
          <ac:spMkLst>
            <pc:docMk/>
            <pc:sldMk cId="3849636130" sldId="592"/>
            <ac:spMk id="3" creationId="{042D9E7B-D1BB-4A59-8D12-11E6C2FA55AC}"/>
          </ac:spMkLst>
        </pc:spChg>
        <pc:graphicFrameChg chg="mod">
          <ac:chgData name="Arbie Sta. Maria" userId="f3148812-4228-411f-bf9f-5a2561256554" providerId="ADAL" clId="{F94B064A-D6C0-4BE2-A059-66712D9F1374}" dt="2023-01-12T09:19:41.094" v="479" actId="207"/>
          <ac:graphicFrameMkLst>
            <pc:docMk/>
            <pc:sldMk cId="3849636130" sldId="592"/>
            <ac:graphicFrameMk id="2" creationId="{DFEFB83E-4B55-4410-AE65-846DF396B069}"/>
          </ac:graphicFrameMkLst>
        </pc:graphicFrameChg>
      </pc:sldChg>
      <pc:sldChg chg="delSp modSp mod">
        <pc:chgData name="Arbie Sta. Maria" userId="f3148812-4228-411f-bf9f-5a2561256554" providerId="ADAL" clId="{F94B064A-D6C0-4BE2-A059-66712D9F1374}" dt="2023-01-12T09:22:00.182" v="499" actId="14100"/>
        <pc:sldMkLst>
          <pc:docMk/>
          <pc:sldMk cId="1988951088" sldId="593"/>
        </pc:sldMkLst>
        <pc:spChg chg="mod">
          <ac:chgData name="Arbie Sta. Maria" userId="f3148812-4228-411f-bf9f-5a2561256554" providerId="ADAL" clId="{F94B064A-D6C0-4BE2-A059-66712D9F1374}" dt="2023-01-12T09:22:00.182" v="499" actId="14100"/>
          <ac:spMkLst>
            <pc:docMk/>
            <pc:sldMk cId="1988951088" sldId="593"/>
            <ac:spMk id="3" creationId="{042D9E7B-D1BB-4A59-8D12-11E6C2FA55AC}"/>
          </ac:spMkLst>
        </pc:spChg>
        <pc:picChg chg="del mod">
          <ac:chgData name="Arbie Sta. Maria" userId="f3148812-4228-411f-bf9f-5a2561256554" providerId="ADAL" clId="{F94B064A-D6C0-4BE2-A059-66712D9F1374}" dt="2023-01-12T09:21:52.822" v="498" actId="21"/>
          <ac:picMkLst>
            <pc:docMk/>
            <pc:sldMk cId="1988951088" sldId="593"/>
            <ac:picMk id="6" creationId="{8387E1BF-1155-4FD0-85A8-8C892CC04BA7}"/>
          </ac:picMkLst>
        </pc:picChg>
      </pc:sldChg>
      <pc:sldChg chg="addSp delSp modSp mod">
        <pc:chgData name="Arbie Sta. Maria" userId="f3148812-4228-411f-bf9f-5a2561256554" providerId="ADAL" clId="{F94B064A-D6C0-4BE2-A059-66712D9F1374}" dt="2023-01-12T09:22:09.395" v="501"/>
        <pc:sldMkLst>
          <pc:docMk/>
          <pc:sldMk cId="3650540843" sldId="594"/>
        </pc:sldMkLst>
        <pc:spChg chg="mod">
          <ac:chgData name="Arbie Sta. Maria" userId="f3148812-4228-411f-bf9f-5a2561256554" providerId="ADAL" clId="{F94B064A-D6C0-4BE2-A059-66712D9F1374}" dt="2023-01-12T09:22:08.570" v="500" actId="14100"/>
          <ac:spMkLst>
            <pc:docMk/>
            <pc:sldMk cId="3650540843" sldId="594"/>
            <ac:spMk id="3" creationId="{042D9E7B-D1BB-4A59-8D12-11E6C2FA55AC}"/>
          </ac:spMkLst>
        </pc:spChg>
        <pc:graphicFrameChg chg="del mod">
          <ac:chgData name="Arbie Sta. Maria" userId="f3148812-4228-411f-bf9f-5a2561256554" providerId="ADAL" clId="{F94B064A-D6C0-4BE2-A059-66712D9F1374}" dt="2023-01-12T09:20:26.161" v="484" actId="478"/>
          <ac:graphicFrameMkLst>
            <pc:docMk/>
            <pc:sldMk cId="3650540843" sldId="594"/>
            <ac:graphicFrameMk id="6" creationId="{53BBD481-8F1A-4044-9F7E-12C94F281F9E}"/>
          </ac:graphicFrameMkLst>
        </pc:graphicFrameChg>
        <pc:picChg chg="add mod">
          <ac:chgData name="Arbie Sta. Maria" userId="f3148812-4228-411f-bf9f-5a2561256554" providerId="ADAL" clId="{F94B064A-D6C0-4BE2-A059-66712D9F1374}" dt="2023-01-12T09:22:09.395" v="501"/>
          <ac:picMkLst>
            <pc:docMk/>
            <pc:sldMk cId="3650540843" sldId="594"/>
            <ac:picMk id="2" creationId="{04034D4B-42EC-7C21-6576-E6F7ABA75A59}"/>
          </ac:picMkLst>
        </pc:picChg>
      </pc:sldChg>
      <pc:sldChg chg="modSp mod">
        <pc:chgData name="Arbie Sta. Maria" userId="f3148812-4228-411f-bf9f-5a2561256554" providerId="ADAL" clId="{F94B064A-D6C0-4BE2-A059-66712D9F1374}" dt="2023-01-12T09:22:58.828" v="507" actId="207"/>
        <pc:sldMkLst>
          <pc:docMk/>
          <pc:sldMk cId="552121704" sldId="596"/>
        </pc:sldMkLst>
        <pc:graphicFrameChg chg="mod">
          <ac:chgData name="Arbie Sta. Maria" userId="f3148812-4228-411f-bf9f-5a2561256554" providerId="ADAL" clId="{F94B064A-D6C0-4BE2-A059-66712D9F1374}" dt="2023-01-12T09:22:58.828" v="507" actId="207"/>
          <ac:graphicFrameMkLst>
            <pc:docMk/>
            <pc:sldMk cId="552121704" sldId="596"/>
            <ac:graphicFrameMk id="8" creationId="{625B803A-81AC-4082-8741-E10B1BD48AC8}"/>
          </ac:graphicFrameMkLst>
        </pc:graphicFrameChg>
      </pc:sldChg>
      <pc:sldChg chg="modSp mod">
        <pc:chgData name="Arbie Sta. Maria" userId="f3148812-4228-411f-bf9f-5a2561256554" providerId="ADAL" clId="{F94B064A-D6C0-4BE2-A059-66712D9F1374}" dt="2023-01-12T09:23:15.988" v="512" actId="27636"/>
        <pc:sldMkLst>
          <pc:docMk/>
          <pc:sldMk cId="397224383" sldId="597"/>
        </pc:sldMkLst>
        <pc:spChg chg="mod">
          <ac:chgData name="Arbie Sta. Maria" userId="f3148812-4228-411f-bf9f-5a2561256554" providerId="ADAL" clId="{F94B064A-D6C0-4BE2-A059-66712D9F1374}" dt="2023-01-12T09:23:15.988" v="512" actId="27636"/>
          <ac:spMkLst>
            <pc:docMk/>
            <pc:sldMk cId="397224383" sldId="597"/>
            <ac:spMk id="3" creationId="{042D9E7B-D1BB-4A59-8D12-11E6C2FA55AC}"/>
          </ac:spMkLst>
        </pc:spChg>
      </pc:sldChg>
      <pc:sldChg chg="modSp mod">
        <pc:chgData name="Arbie Sta. Maria" userId="f3148812-4228-411f-bf9f-5a2561256554" providerId="ADAL" clId="{F94B064A-D6C0-4BE2-A059-66712D9F1374}" dt="2023-01-12T09:23:28.972" v="515" actId="14100"/>
        <pc:sldMkLst>
          <pc:docMk/>
          <pc:sldMk cId="4033112182" sldId="598"/>
        </pc:sldMkLst>
        <pc:spChg chg="mod">
          <ac:chgData name="Arbie Sta. Maria" userId="f3148812-4228-411f-bf9f-5a2561256554" providerId="ADAL" clId="{F94B064A-D6C0-4BE2-A059-66712D9F1374}" dt="2023-01-12T09:23:28.972" v="515" actId="14100"/>
          <ac:spMkLst>
            <pc:docMk/>
            <pc:sldMk cId="4033112182" sldId="598"/>
            <ac:spMk id="3" creationId="{042D9E7B-D1BB-4A59-8D12-11E6C2FA55AC}"/>
          </ac:spMkLst>
        </pc:spChg>
      </pc:sldChg>
      <pc:sldChg chg="modSp mod">
        <pc:chgData name="Arbie Sta. Maria" userId="f3148812-4228-411f-bf9f-5a2561256554" providerId="ADAL" clId="{F94B064A-D6C0-4BE2-A059-66712D9F1374}" dt="2023-01-12T09:25:06.596" v="528"/>
        <pc:sldMkLst>
          <pc:docMk/>
          <pc:sldMk cId="3104936457" sldId="599"/>
        </pc:sldMkLst>
        <pc:spChg chg="mod">
          <ac:chgData name="Arbie Sta. Maria" userId="f3148812-4228-411f-bf9f-5a2561256554" providerId="ADAL" clId="{F94B064A-D6C0-4BE2-A059-66712D9F1374}" dt="2023-01-12T09:24:00.663" v="518" actId="14100"/>
          <ac:spMkLst>
            <pc:docMk/>
            <pc:sldMk cId="3104936457" sldId="599"/>
            <ac:spMk id="3" creationId="{042D9E7B-D1BB-4A59-8D12-11E6C2FA55AC}"/>
          </ac:spMkLst>
        </pc:spChg>
        <pc:graphicFrameChg chg="mod">
          <ac:chgData name="Arbie Sta. Maria" userId="f3148812-4228-411f-bf9f-5a2561256554" providerId="ADAL" clId="{F94B064A-D6C0-4BE2-A059-66712D9F1374}" dt="2023-01-12T09:25:06.596" v="528"/>
          <ac:graphicFrameMkLst>
            <pc:docMk/>
            <pc:sldMk cId="3104936457" sldId="599"/>
            <ac:graphicFrameMk id="2" creationId="{E4362C6F-B0A5-486E-B4BC-419F37EBB191}"/>
          </ac:graphicFrameMkLst>
        </pc:graphicFrameChg>
      </pc:sldChg>
      <pc:sldChg chg="modSp mod">
        <pc:chgData name="Arbie Sta. Maria" userId="f3148812-4228-411f-bf9f-5a2561256554" providerId="ADAL" clId="{F94B064A-D6C0-4BE2-A059-66712D9F1374}" dt="2023-01-12T09:25:59.308" v="533" actId="14100"/>
        <pc:sldMkLst>
          <pc:docMk/>
          <pc:sldMk cId="11973818" sldId="600"/>
        </pc:sldMkLst>
        <pc:spChg chg="mod">
          <ac:chgData name="Arbie Sta. Maria" userId="f3148812-4228-411f-bf9f-5a2561256554" providerId="ADAL" clId="{F94B064A-D6C0-4BE2-A059-66712D9F1374}" dt="2023-01-12T09:25:59.308" v="533" actId="14100"/>
          <ac:spMkLst>
            <pc:docMk/>
            <pc:sldMk cId="11973818" sldId="600"/>
            <ac:spMk id="2" creationId="{0631258E-42A2-4A96-A264-9BF3D41554F8}"/>
          </ac:spMkLst>
        </pc:spChg>
      </pc:sldChg>
      <pc:sldChg chg="modSp mod">
        <pc:chgData name="Arbie Sta. Maria" userId="f3148812-4228-411f-bf9f-5a2561256554" providerId="ADAL" clId="{F94B064A-D6C0-4BE2-A059-66712D9F1374}" dt="2023-01-12T09:27:18.910" v="537" actId="207"/>
        <pc:sldMkLst>
          <pc:docMk/>
          <pc:sldMk cId="1189260700" sldId="602"/>
        </pc:sldMkLst>
        <pc:graphicFrameChg chg="mod">
          <ac:chgData name="Arbie Sta. Maria" userId="f3148812-4228-411f-bf9f-5a2561256554" providerId="ADAL" clId="{F94B064A-D6C0-4BE2-A059-66712D9F1374}" dt="2023-01-12T09:27:18.910" v="537" actId="207"/>
          <ac:graphicFrameMkLst>
            <pc:docMk/>
            <pc:sldMk cId="1189260700" sldId="602"/>
            <ac:graphicFrameMk id="10" creationId="{148EAA63-5E64-46B4-9763-CDBBBF96134D}"/>
          </ac:graphicFrameMkLst>
        </pc:graphicFrameChg>
      </pc:sldChg>
      <pc:sldChg chg="modSp mod">
        <pc:chgData name="Arbie Sta. Maria" userId="f3148812-4228-411f-bf9f-5a2561256554" providerId="ADAL" clId="{F94B064A-D6C0-4BE2-A059-66712D9F1374}" dt="2023-01-12T09:30:02.976" v="552"/>
        <pc:sldMkLst>
          <pc:docMk/>
          <pc:sldMk cId="3025678183" sldId="603"/>
        </pc:sldMkLst>
        <pc:spChg chg="mod">
          <ac:chgData name="Arbie Sta. Maria" userId="f3148812-4228-411f-bf9f-5a2561256554" providerId="ADAL" clId="{F94B064A-D6C0-4BE2-A059-66712D9F1374}" dt="2023-01-12T09:28:38.537" v="544" actId="14100"/>
          <ac:spMkLst>
            <pc:docMk/>
            <pc:sldMk cId="3025678183" sldId="603"/>
            <ac:spMk id="3" creationId="{042D9E7B-D1BB-4A59-8D12-11E6C2FA55AC}"/>
          </ac:spMkLst>
        </pc:spChg>
        <pc:graphicFrameChg chg="mod modGraphic">
          <ac:chgData name="Arbie Sta. Maria" userId="f3148812-4228-411f-bf9f-5a2561256554" providerId="ADAL" clId="{F94B064A-D6C0-4BE2-A059-66712D9F1374}" dt="2023-01-12T09:30:02.976" v="552"/>
          <ac:graphicFrameMkLst>
            <pc:docMk/>
            <pc:sldMk cId="3025678183" sldId="603"/>
            <ac:graphicFrameMk id="8" creationId="{CB7D8240-B99E-430B-A060-C20914AD451C}"/>
          </ac:graphicFrameMkLst>
        </pc:graphicFrameChg>
      </pc:sldChg>
      <pc:sldChg chg="modSp mod">
        <pc:chgData name="Arbie Sta. Maria" userId="f3148812-4228-411f-bf9f-5a2561256554" providerId="ADAL" clId="{F94B064A-D6C0-4BE2-A059-66712D9F1374}" dt="2023-01-12T09:27:35.431" v="541" actId="2062"/>
        <pc:sldMkLst>
          <pc:docMk/>
          <pc:sldMk cId="612472597" sldId="604"/>
        </pc:sldMkLst>
        <pc:graphicFrameChg chg="mod modGraphic">
          <ac:chgData name="Arbie Sta. Maria" userId="f3148812-4228-411f-bf9f-5a2561256554" providerId="ADAL" clId="{F94B064A-D6C0-4BE2-A059-66712D9F1374}" dt="2023-01-12T09:27:35.431" v="541" actId="2062"/>
          <ac:graphicFrameMkLst>
            <pc:docMk/>
            <pc:sldMk cId="612472597" sldId="604"/>
            <ac:graphicFrameMk id="8" creationId="{CB7D8240-B99E-430B-A060-C20914AD451C}"/>
          </ac:graphicFrameMkLst>
        </pc:graphicFrameChg>
      </pc:sldChg>
      <pc:sldChg chg="modSp mod">
        <pc:chgData name="Arbie Sta. Maria" userId="f3148812-4228-411f-bf9f-5a2561256554" providerId="ADAL" clId="{F94B064A-D6C0-4BE2-A059-66712D9F1374}" dt="2023-01-12T09:30:22.573" v="556" actId="2062"/>
        <pc:sldMkLst>
          <pc:docMk/>
          <pc:sldMk cId="438683643" sldId="605"/>
        </pc:sldMkLst>
        <pc:spChg chg="mod">
          <ac:chgData name="Arbie Sta. Maria" userId="f3148812-4228-411f-bf9f-5a2561256554" providerId="ADAL" clId="{F94B064A-D6C0-4BE2-A059-66712D9F1374}" dt="2023-01-12T09:29:21.512" v="549" actId="14100"/>
          <ac:spMkLst>
            <pc:docMk/>
            <pc:sldMk cId="438683643" sldId="605"/>
            <ac:spMk id="3" creationId="{042D9E7B-D1BB-4A59-8D12-11E6C2FA55AC}"/>
          </ac:spMkLst>
        </pc:spChg>
        <pc:graphicFrameChg chg="mod modGraphic">
          <ac:chgData name="Arbie Sta. Maria" userId="f3148812-4228-411f-bf9f-5a2561256554" providerId="ADAL" clId="{F94B064A-D6C0-4BE2-A059-66712D9F1374}" dt="2023-01-12T09:30:22.573" v="556" actId="2062"/>
          <ac:graphicFrameMkLst>
            <pc:docMk/>
            <pc:sldMk cId="438683643" sldId="605"/>
            <ac:graphicFrameMk id="8" creationId="{CB7D8240-B99E-430B-A060-C20914AD451C}"/>
          </ac:graphicFrameMkLst>
        </pc:graphicFrameChg>
      </pc:sldChg>
      <pc:sldChg chg="del">
        <pc:chgData name="Arbie Sta. Maria" userId="f3148812-4228-411f-bf9f-5a2561256554" providerId="ADAL" clId="{F94B064A-D6C0-4BE2-A059-66712D9F1374}" dt="2023-01-12T09:30:51.512" v="560" actId="47"/>
        <pc:sldMkLst>
          <pc:docMk/>
          <pc:sldMk cId="3968682479" sldId="606"/>
        </pc:sldMkLst>
      </pc:sldChg>
      <pc:sldChg chg="modSp mod">
        <pc:chgData name="Arbie Sta. Maria" userId="f3148812-4228-411f-bf9f-5a2561256554" providerId="ADAL" clId="{F94B064A-D6C0-4BE2-A059-66712D9F1374}" dt="2023-01-12T09:31:38.142" v="569" actId="2062"/>
        <pc:sldMkLst>
          <pc:docMk/>
          <pc:sldMk cId="2125724678" sldId="607"/>
        </pc:sldMkLst>
        <pc:graphicFrameChg chg="mod modGraphic">
          <ac:chgData name="Arbie Sta. Maria" userId="f3148812-4228-411f-bf9f-5a2561256554" providerId="ADAL" clId="{F94B064A-D6C0-4BE2-A059-66712D9F1374}" dt="2023-01-12T09:31:38.142" v="569" actId="2062"/>
          <ac:graphicFrameMkLst>
            <pc:docMk/>
            <pc:sldMk cId="2125724678" sldId="607"/>
            <ac:graphicFrameMk id="8" creationId="{CB7D8240-B99E-430B-A060-C20914AD451C}"/>
          </ac:graphicFrameMkLst>
        </pc:graphicFrameChg>
      </pc:sldChg>
      <pc:sldChg chg="modSp mod">
        <pc:chgData name="Arbie Sta. Maria" userId="f3148812-4228-411f-bf9f-5a2561256554" providerId="ADAL" clId="{F94B064A-D6C0-4BE2-A059-66712D9F1374}" dt="2023-01-12T09:32:04.558" v="574" actId="2062"/>
        <pc:sldMkLst>
          <pc:docMk/>
          <pc:sldMk cId="1167775741" sldId="608"/>
        </pc:sldMkLst>
        <pc:graphicFrameChg chg="mod modGraphic">
          <ac:chgData name="Arbie Sta. Maria" userId="f3148812-4228-411f-bf9f-5a2561256554" providerId="ADAL" clId="{F94B064A-D6C0-4BE2-A059-66712D9F1374}" dt="2023-01-12T09:32:04.558" v="574" actId="2062"/>
          <ac:graphicFrameMkLst>
            <pc:docMk/>
            <pc:sldMk cId="1167775741" sldId="608"/>
            <ac:graphicFrameMk id="8" creationId="{CB7D8240-B99E-430B-A060-C20914AD451C}"/>
          </ac:graphicFrameMkLst>
        </pc:graphicFrameChg>
      </pc:sldChg>
      <pc:sldChg chg="del">
        <pc:chgData name="Arbie Sta. Maria" userId="f3148812-4228-411f-bf9f-5a2561256554" providerId="ADAL" clId="{F94B064A-D6C0-4BE2-A059-66712D9F1374}" dt="2023-01-12T09:32:36.268" v="578" actId="47"/>
        <pc:sldMkLst>
          <pc:docMk/>
          <pc:sldMk cId="3021576159" sldId="609"/>
        </pc:sldMkLst>
      </pc:sldChg>
      <pc:sldChg chg="del">
        <pc:chgData name="Arbie Sta. Maria" userId="f3148812-4228-411f-bf9f-5a2561256554" providerId="ADAL" clId="{F94B064A-D6C0-4BE2-A059-66712D9F1374}" dt="2023-01-12T09:32:51.853" v="581" actId="47"/>
        <pc:sldMkLst>
          <pc:docMk/>
          <pc:sldMk cId="477740245" sldId="610"/>
        </pc:sldMkLst>
      </pc:sldChg>
      <pc:sldChg chg="del">
        <pc:chgData name="Arbie Sta. Maria" userId="f3148812-4228-411f-bf9f-5a2561256554" providerId="ADAL" clId="{F94B064A-D6C0-4BE2-A059-66712D9F1374}" dt="2023-01-12T09:33:16.892" v="585" actId="47"/>
        <pc:sldMkLst>
          <pc:docMk/>
          <pc:sldMk cId="3659656519" sldId="611"/>
        </pc:sldMkLst>
      </pc:sldChg>
      <pc:sldChg chg="del">
        <pc:chgData name="Arbie Sta. Maria" userId="f3148812-4228-411f-bf9f-5a2561256554" providerId="ADAL" clId="{F94B064A-D6C0-4BE2-A059-66712D9F1374}" dt="2023-01-12T09:34:01.566" v="591" actId="47"/>
        <pc:sldMkLst>
          <pc:docMk/>
          <pc:sldMk cId="1078648113" sldId="612"/>
        </pc:sldMkLst>
      </pc:sldChg>
      <pc:sldChg chg="del">
        <pc:chgData name="Arbie Sta. Maria" userId="f3148812-4228-411f-bf9f-5a2561256554" providerId="ADAL" clId="{F94B064A-D6C0-4BE2-A059-66712D9F1374}" dt="2023-01-12T09:34:24.557" v="595" actId="47"/>
        <pc:sldMkLst>
          <pc:docMk/>
          <pc:sldMk cId="3872788180" sldId="613"/>
        </pc:sldMkLst>
      </pc:sldChg>
      <pc:sldChg chg="modSp mod">
        <pc:chgData name="Arbie Sta. Maria" userId="f3148812-4228-411f-bf9f-5a2561256554" providerId="ADAL" clId="{F94B064A-D6C0-4BE2-A059-66712D9F1374}" dt="2023-01-12T09:35:47.770" v="610" actId="14734"/>
        <pc:sldMkLst>
          <pc:docMk/>
          <pc:sldMk cId="588149400" sldId="614"/>
        </pc:sldMkLst>
        <pc:graphicFrameChg chg="mod modGraphic">
          <ac:chgData name="Arbie Sta. Maria" userId="f3148812-4228-411f-bf9f-5a2561256554" providerId="ADAL" clId="{F94B064A-D6C0-4BE2-A059-66712D9F1374}" dt="2023-01-12T09:35:47.770" v="610" actId="14734"/>
          <ac:graphicFrameMkLst>
            <pc:docMk/>
            <pc:sldMk cId="588149400" sldId="614"/>
            <ac:graphicFrameMk id="8" creationId="{CB7D8240-B99E-430B-A060-C20914AD451C}"/>
          </ac:graphicFrameMkLst>
        </pc:graphicFrameChg>
      </pc:sldChg>
      <pc:sldChg chg="del">
        <pc:chgData name="Arbie Sta. Maria" userId="f3148812-4228-411f-bf9f-5a2561256554" providerId="ADAL" clId="{F94B064A-D6C0-4BE2-A059-66712D9F1374}" dt="2023-01-12T09:35:10.542" v="601" actId="47"/>
        <pc:sldMkLst>
          <pc:docMk/>
          <pc:sldMk cId="717475583" sldId="615"/>
        </pc:sldMkLst>
      </pc:sldChg>
      <pc:sldChg chg="delSp modSp mod">
        <pc:chgData name="Arbie Sta. Maria" userId="f3148812-4228-411f-bf9f-5a2561256554" providerId="ADAL" clId="{F94B064A-D6C0-4BE2-A059-66712D9F1374}" dt="2023-01-12T09:36:26.885" v="616" actId="20577"/>
        <pc:sldMkLst>
          <pc:docMk/>
          <pc:sldMk cId="963923797" sldId="616"/>
        </pc:sldMkLst>
        <pc:spChg chg="mod">
          <ac:chgData name="Arbie Sta. Maria" userId="f3148812-4228-411f-bf9f-5a2561256554" providerId="ADAL" clId="{F94B064A-D6C0-4BE2-A059-66712D9F1374}" dt="2023-01-12T09:36:26.885" v="616" actId="20577"/>
          <ac:spMkLst>
            <pc:docMk/>
            <pc:sldMk cId="963923797" sldId="616"/>
            <ac:spMk id="3" creationId="{042D9E7B-D1BB-4A59-8D12-11E6C2FA55AC}"/>
          </ac:spMkLst>
        </pc:spChg>
        <pc:picChg chg="del">
          <ac:chgData name="Arbie Sta. Maria" userId="f3148812-4228-411f-bf9f-5a2561256554" providerId="ADAL" clId="{F94B064A-D6C0-4BE2-A059-66712D9F1374}" dt="2023-01-12T09:36:01.697" v="611" actId="478"/>
          <ac:picMkLst>
            <pc:docMk/>
            <pc:sldMk cId="963923797" sldId="616"/>
            <ac:picMk id="7" creationId="{D8CFA5FD-06DB-4D12-AF51-8414F0A0ED17}"/>
          </ac:picMkLst>
        </pc:picChg>
      </pc:sldChg>
      <pc:sldChg chg="del">
        <pc:chgData name="Arbie Sta. Maria" userId="f3148812-4228-411f-bf9f-5a2561256554" providerId="ADAL" clId="{F94B064A-D6C0-4BE2-A059-66712D9F1374}" dt="2023-01-12T09:36:27.856" v="617" actId="47"/>
        <pc:sldMkLst>
          <pc:docMk/>
          <pc:sldMk cId="231309143" sldId="617"/>
        </pc:sldMkLst>
      </pc:sldChg>
      <pc:sldChg chg="modSp mod">
        <pc:chgData name="Arbie Sta. Maria" userId="f3148812-4228-411f-bf9f-5a2561256554" providerId="ADAL" clId="{F94B064A-D6C0-4BE2-A059-66712D9F1374}" dt="2023-01-12T09:37:34.676" v="625" actId="14100"/>
        <pc:sldMkLst>
          <pc:docMk/>
          <pc:sldMk cId="3330852974" sldId="618"/>
        </pc:sldMkLst>
        <pc:spChg chg="mod">
          <ac:chgData name="Arbie Sta. Maria" userId="f3148812-4228-411f-bf9f-5a2561256554" providerId="ADAL" clId="{F94B064A-D6C0-4BE2-A059-66712D9F1374}" dt="2023-01-12T09:36:50.580" v="621" actId="465"/>
          <ac:spMkLst>
            <pc:docMk/>
            <pc:sldMk cId="3330852974" sldId="618"/>
            <ac:spMk id="2" creationId="{0631258E-42A2-4A96-A264-9BF3D41554F8}"/>
          </ac:spMkLst>
        </pc:spChg>
        <pc:picChg chg="mod">
          <ac:chgData name="Arbie Sta. Maria" userId="f3148812-4228-411f-bf9f-5a2561256554" providerId="ADAL" clId="{F94B064A-D6C0-4BE2-A059-66712D9F1374}" dt="2023-01-12T09:37:34.676" v="625" actId="14100"/>
          <ac:picMkLst>
            <pc:docMk/>
            <pc:sldMk cId="3330852974" sldId="618"/>
            <ac:picMk id="5" creationId="{621BB12B-0222-4B1F-B9A5-7432D56803D0}"/>
          </ac:picMkLst>
        </pc:picChg>
      </pc:sldChg>
      <pc:sldChg chg="modSp mod">
        <pc:chgData name="Arbie Sta. Maria" userId="f3148812-4228-411f-bf9f-5a2561256554" providerId="ADAL" clId="{F94B064A-D6C0-4BE2-A059-66712D9F1374}" dt="2023-01-12T09:37:46.695" v="632" actId="5793"/>
        <pc:sldMkLst>
          <pc:docMk/>
          <pc:sldMk cId="2914167140" sldId="619"/>
        </pc:sldMkLst>
        <pc:spChg chg="mod">
          <ac:chgData name="Arbie Sta. Maria" userId="f3148812-4228-411f-bf9f-5a2561256554" providerId="ADAL" clId="{F94B064A-D6C0-4BE2-A059-66712D9F1374}" dt="2023-01-12T09:37:46.695" v="632" actId="5793"/>
          <ac:spMkLst>
            <pc:docMk/>
            <pc:sldMk cId="2914167140" sldId="619"/>
            <ac:spMk id="3" creationId="{042D9E7B-D1BB-4A59-8D12-11E6C2FA55AC}"/>
          </ac:spMkLst>
        </pc:spChg>
      </pc:sldChg>
      <pc:sldChg chg="modSp mod">
        <pc:chgData name="Arbie Sta. Maria" userId="f3148812-4228-411f-bf9f-5a2561256554" providerId="ADAL" clId="{F94B064A-D6C0-4BE2-A059-66712D9F1374}" dt="2023-01-12T09:40:08.446" v="644" actId="207"/>
        <pc:sldMkLst>
          <pc:docMk/>
          <pc:sldMk cId="1700997475" sldId="621"/>
        </pc:sldMkLst>
        <pc:graphicFrameChg chg="mod">
          <ac:chgData name="Arbie Sta. Maria" userId="f3148812-4228-411f-bf9f-5a2561256554" providerId="ADAL" clId="{F94B064A-D6C0-4BE2-A059-66712D9F1374}" dt="2023-01-12T09:40:08.446" v="644" actId="207"/>
          <ac:graphicFrameMkLst>
            <pc:docMk/>
            <pc:sldMk cId="1700997475" sldId="621"/>
            <ac:graphicFrameMk id="8" creationId="{F17BCE24-AABC-4ED1-B901-37B81B25CE3B}"/>
          </ac:graphicFrameMkLst>
        </pc:graphicFrameChg>
      </pc:sldChg>
      <pc:sldChg chg="modSp mod">
        <pc:chgData name="Arbie Sta. Maria" userId="f3148812-4228-411f-bf9f-5a2561256554" providerId="ADAL" clId="{F94B064A-D6C0-4BE2-A059-66712D9F1374}" dt="2023-01-12T09:46:47.874" v="714" actId="20577"/>
        <pc:sldMkLst>
          <pc:docMk/>
          <pc:sldMk cId="964152820" sldId="624"/>
        </pc:sldMkLst>
        <pc:graphicFrameChg chg="mod modGraphic">
          <ac:chgData name="Arbie Sta. Maria" userId="f3148812-4228-411f-bf9f-5a2561256554" providerId="ADAL" clId="{F94B064A-D6C0-4BE2-A059-66712D9F1374}" dt="2023-01-12T09:46:47.874" v="714" actId="20577"/>
          <ac:graphicFrameMkLst>
            <pc:docMk/>
            <pc:sldMk cId="964152820" sldId="624"/>
            <ac:graphicFrameMk id="8" creationId="{C50CCDCD-D205-42A0-80C9-4E2080B03B4D}"/>
          </ac:graphicFrameMkLst>
        </pc:graphicFrameChg>
      </pc:sldChg>
      <pc:sldChg chg="del">
        <pc:chgData name="Arbie Sta. Maria" userId="f3148812-4228-411f-bf9f-5a2561256554" providerId="ADAL" clId="{F94B064A-D6C0-4BE2-A059-66712D9F1374}" dt="2023-01-12T09:45:21.424" v="704" actId="47"/>
        <pc:sldMkLst>
          <pc:docMk/>
          <pc:sldMk cId="2441806484" sldId="625"/>
        </pc:sldMkLst>
      </pc:sldChg>
      <pc:sldChg chg="del">
        <pc:chgData name="Arbie Sta. Maria" userId="f3148812-4228-411f-bf9f-5a2561256554" providerId="ADAL" clId="{F94B064A-D6C0-4BE2-A059-66712D9F1374}" dt="2023-01-12T09:48:42.286" v="721" actId="47"/>
        <pc:sldMkLst>
          <pc:docMk/>
          <pc:sldMk cId="1882372328" sldId="626"/>
        </pc:sldMkLst>
      </pc:sldChg>
      <pc:sldChg chg="modSp mod ord">
        <pc:chgData name="Arbie Sta. Maria" userId="f3148812-4228-411f-bf9f-5a2561256554" providerId="ADAL" clId="{F94B064A-D6C0-4BE2-A059-66712D9F1374}" dt="2023-01-12T09:50:50.563" v="739"/>
        <pc:sldMkLst>
          <pc:docMk/>
          <pc:sldMk cId="3851146336" sldId="627"/>
        </pc:sldMkLst>
        <pc:graphicFrameChg chg="mod modGraphic">
          <ac:chgData name="Arbie Sta. Maria" userId="f3148812-4228-411f-bf9f-5a2561256554" providerId="ADAL" clId="{F94B064A-D6C0-4BE2-A059-66712D9F1374}" dt="2023-01-12T09:50:50.563" v="739"/>
          <ac:graphicFrameMkLst>
            <pc:docMk/>
            <pc:sldMk cId="3851146336" sldId="627"/>
            <ac:graphicFrameMk id="8" creationId="{C50CCDCD-D205-42A0-80C9-4E2080B03B4D}"/>
          </ac:graphicFrameMkLst>
        </pc:graphicFrameChg>
      </pc:sldChg>
      <pc:sldChg chg="modSp mod">
        <pc:chgData name="Arbie Sta. Maria" userId="f3148812-4228-411f-bf9f-5a2561256554" providerId="ADAL" clId="{F94B064A-D6C0-4BE2-A059-66712D9F1374}" dt="2023-01-12T09:52:16.127" v="747" actId="207"/>
        <pc:sldMkLst>
          <pc:docMk/>
          <pc:sldMk cId="1803892381" sldId="629"/>
        </pc:sldMkLst>
        <pc:graphicFrameChg chg="mod">
          <ac:chgData name="Arbie Sta. Maria" userId="f3148812-4228-411f-bf9f-5a2561256554" providerId="ADAL" clId="{F94B064A-D6C0-4BE2-A059-66712D9F1374}" dt="2023-01-12T09:52:16.127" v="747" actId="207"/>
          <ac:graphicFrameMkLst>
            <pc:docMk/>
            <pc:sldMk cId="1803892381" sldId="629"/>
            <ac:graphicFrameMk id="8" creationId="{2BC5E140-844A-4D94-9D80-C9B0A05CF946}"/>
          </ac:graphicFrameMkLst>
        </pc:graphicFrameChg>
      </pc:sldChg>
      <pc:sldChg chg="delSp modSp mod">
        <pc:chgData name="Arbie Sta. Maria" userId="f3148812-4228-411f-bf9f-5a2561256554" providerId="ADAL" clId="{F94B064A-D6C0-4BE2-A059-66712D9F1374}" dt="2023-01-12T09:54:43.624" v="776" actId="14100"/>
        <pc:sldMkLst>
          <pc:docMk/>
          <pc:sldMk cId="1663616285" sldId="631"/>
        </pc:sldMkLst>
        <pc:spChg chg="mod">
          <ac:chgData name="Arbie Sta. Maria" userId="f3148812-4228-411f-bf9f-5a2561256554" providerId="ADAL" clId="{F94B064A-D6C0-4BE2-A059-66712D9F1374}" dt="2023-01-12T09:54:43.624" v="776" actId="14100"/>
          <ac:spMkLst>
            <pc:docMk/>
            <pc:sldMk cId="1663616285" sldId="631"/>
            <ac:spMk id="3" creationId="{042D9E7B-D1BB-4A59-8D12-11E6C2FA55AC}"/>
          </ac:spMkLst>
        </pc:spChg>
        <pc:picChg chg="del">
          <ac:chgData name="Arbie Sta. Maria" userId="f3148812-4228-411f-bf9f-5a2561256554" providerId="ADAL" clId="{F94B064A-D6C0-4BE2-A059-66712D9F1374}" dt="2023-01-12T09:54:36.974" v="775" actId="478"/>
          <ac:picMkLst>
            <pc:docMk/>
            <pc:sldMk cId="1663616285" sldId="631"/>
            <ac:picMk id="7" creationId="{C34B01E3-F2CB-4906-B83D-5ACACB0967C3}"/>
          </ac:picMkLst>
        </pc:picChg>
      </pc:sldChg>
      <pc:sldChg chg="modSp mod">
        <pc:chgData name="Arbie Sta. Maria" userId="f3148812-4228-411f-bf9f-5a2561256554" providerId="ADAL" clId="{F94B064A-D6C0-4BE2-A059-66712D9F1374}" dt="2023-01-12T09:54:26.166" v="774" actId="207"/>
        <pc:sldMkLst>
          <pc:docMk/>
          <pc:sldMk cId="88195518" sldId="632"/>
        </pc:sldMkLst>
        <pc:spChg chg="mod">
          <ac:chgData name="Arbie Sta. Maria" userId="f3148812-4228-411f-bf9f-5a2561256554" providerId="ADAL" clId="{F94B064A-D6C0-4BE2-A059-66712D9F1374}" dt="2023-01-12T09:53:08.938" v="753" actId="6549"/>
          <ac:spMkLst>
            <pc:docMk/>
            <pc:sldMk cId="88195518" sldId="632"/>
            <ac:spMk id="3" creationId="{042D9E7B-D1BB-4A59-8D12-11E6C2FA55AC}"/>
          </ac:spMkLst>
        </pc:spChg>
        <pc:graphicFrameChg chg="mod modGraphic">
          <ac:chgData name="Arbie Sta. Maria" userId="f3148812-4228-411f-bf9f-5a2561256554" providerId="ADAL" clId="{F94B064A-D6C0-4BE2-A059-66712D9F1374}" dt="2023-01-12T09:54:26.166" v="774" actId="207"/>
          <ac:graphicFrameMkLst>
            <pc:docMk/>
            <pc:sldMk cId="88195518" sldId="632"/>
            <ac:graphicFrameMk id="6" creationId="{46C180B4-F0CA-40A2-8633-B809673BEEA8}"/>
          </ac:graphicFrameMkLst>
        </pc:graphicFrameChg>
      </pc:sldChg>
      <pc:sldChg chg="modSp mod">
        <pc:chgData name="Arbie Sta. Maria" userId="f3148812-4228-411f-bf9f-5a2561256554" providerId="ADAL" clId="{F94B064A-D6C0-4BE2-A059-66712D9F1374}" dt="2023-01-12T09:55:43.448" v="783" actId="207"/>
        <pc:sldMkLst>
          <pc:docMk/>
          <pc:sldMk cId="3989083759" sldId="634"/>
        </pc:sldMkLst>
        <pc:graphicFrameChg chg="mod">
          <ac:chgData name="Arbie Sta. Maria" userId="f3148812-4228-411f-bf9f-5a2561256554" providerId="ADAL" clId="{F94B064A-D6C0-4BE2-A059-66712D9F1374}" dt="2023-01-12T09:55:43.448" v="783" actId="207"/>
          <ac:graphicFrameMkLst>
            <pc:docMk/>
            <pc:sldMk cId="3989083759" sldId="634"/>
            <ac:graphicFrameMk id="6" creationId="{F1BC1106-FB34-4383-858F-4FCBF2E907C8}"/>
          </ac:graphicFrameMkLst>
        </pc:graphicFrameChg>
      </pc:sldChg>
      <pc:sldChg chg="delSp modSp mod">
        <pc:chgData name="Arbie Sta. Maria" userId="f3148812-4228-411f-bf9f-5a2561256554" providerId="ADAL" clId="{F94B064A-D6C0-4BE2-A059-66712D9F1374}" dt="2023-01-12T09:56:10.710" v="786" actId="20577"/>
        <pc:sldMkLst>
          <pc:docMk/>
          <pc:sldMk cId="1523935371" sldId="635"/>
        </pc:sldMkLst>
        <pc:spChg chg="mod">
          <ac:chgData name="Arbie Sta. Maria" userId="f3148812-4228-411f-bf9f-5a2561256554" providerId="ADAL" clId="{F94B064A-D6C0-4BE2-A059-66712D9F1374}" dt="2023-01-12T09:56:10.710" v="786" actId="20577"/>
          <ac:spMkLst>
            <pc:docMk/>
            <pc:sldMk cId="1523935371" sldId="635"/>
            <ac:spMk id="3" creationId="{042D9E7B-D1BB-4A59-8D12-11E6C2FA55AC}"/>
          </ac:spMkLst>
        </pc:spChg>
        <pc:picChg chg="del">
          <ac:chgData name="Arbie Sta. Maria" userId="f3148812-4228-411f-bf9f-5a2561256554" providerId="ADAL" clId="{F94B064A-D6C0-4BE2-A059-66712D9F1374}" dt="2023-01-12T09:56:01.028" v="784" actId="478"/>
          <ac:picMkLst>
            <pc:docMk/>
            <pc:sldMk cId="1523935371" sldId="635"/>
            <ac:picMk id="9" creationId="{E9ED6CF9-1265-4BC3-B5B9-D6B8C9252CE3}"/>
          </ac:picMkLst>
        </pc:picChg>
      </pc:sldChg>
      <pc:sldChg chg="modSp mod">
        <pc:chgData name="Arbie Sta. Maria" userId="f3148812-4228-411f-bf9f-5a2561256554" providerId="ADAL" clId="{F94B064A-D6C0-4BE2-A059-66712D9F1374}" dt="2023-01-12T09:57:33.558" v="798" actId="207"/>
        <pc:sldMkLst>
          <pc:docMk/>
          <pc:sldMk cId="3015039990" sldId="636"/>
        </pc:sldMkLst>
        <pc:graphicFrameChg chg="mod">
          <ac:chgData name="Arbie Sta. Maria" userId="f3148812-4228-411f-bf9f-5a2561256554" providerId="ADAL" clId="{F94B064A-D6C0-4BE2-A059-66712D9F1374}" dt="2023-01-12T09:57:33.558" v="798" actId="207"/>
          <ac:graphicFrameMkLst>
            <pc:docMk/>
            <pc:sldMk cId="3015039990" sldId="636"/>
            <ac:graphicFrameMk id="6" creationId="{0FE65F34-A000-47C9-8619-1FABCF93A9ED}"/>
          </ac:graphicFrameMkLst>
        </pc:graphicFrameChg>
      </pc:sldChg>
      <pc:sldChg chg="modSp del mod">
        <pc:chgData name="Arbie Sta. Maria" userId="f3148812-4228-411f-bf9f-5a2561256554" providerId="ADAL" clId="{F94B064A-D6C0-4BE2-A059-66712D9F1374}" dt="2023-01-12T11:04:28.920" v="815" actId="47"/>
        <pc:sldMkLst>
          <pc:docMk/>
          <pc:sldMk cId="343227962" sldId="637"/>
        </pc:sldMkLst>
        <pc:spChg chg="mod">
          <ac:chgData name="Arbie Sta. Maria" userId="f3148812-4228-411f-bf9f-5a2561256554" providerId="ADAL" clId="{F94B064A-D6C0-4BE2-A059-66712D9F1374}" dt="2023-01-12T09:58:05.582" v="801" actId="20577"/>
          <ac:spMkLst>
            <pc:docMk/>
            <pc:sldMk cId="343227962" sldId="637"/>
            <ac:spMk id="3" creationId="{042D9E7B-D1BB-4A59-8D12-11E6C2FA55AC}"/>
          </ac:spMkLst>
        </pc:spChg>
      </pc:sldChg>
      <pc:sldChg chg="addSp delSp modSp mod">
        <pc:chgData name="Arbie Sta. Maria" userId="f3148812-4228-411f-bf9f-5a2561256554" providerId="ADAL" clId="{F94B064A-D6C0-4BE2-A059-66712D9F1374}" dt="2023-01-12T11:05:28.790" v="818"/>
        <pc:sldMkLst>
          <pc:docMk/>
          <pc:sldMk cId="3990011830" sldId="638"/>
        </pc:sldMkLst>
        <pc:spChg chg="mod">
          <ac:chgData name="Arbie Sta. Maria" userId="f3148812-4228-411f-bf9f-5a2561256554" providerId="ADAL" clId="{F94B064A-D6C0-4BE2-A059-66712D9F1374}" dt="2023-01-12T11:04:44.734" v="816" actId="14100"/>
          <ac:spMkLst>
            <pc:docMk/>
            <pc:sldMk cId="3990011830" sldId="638"/>
            <ac:spMk id="3" creationId="{042D9E7B-D1BB-4A59-8D12-11E6C2FA55AC}"/>
          </ac:spMkLst>
        </pc:spChg>
        <pc:picChg chg="add del mod">
          <ac:chgData name="Arbie Sta. Maria" userId="f3148812-4228-411f-bf9f-5a2561256554" providerId="ADAL" clId="{F94B064A-D6C0-4BE2-A059-66712D9F1374}" dt="2023-01-12T11:05:28.790" v="818"/>
          <ac:picMkLst>
            <pc:docMk/>
            <pc:sldMk cId="3990011830" sldId="638"/>
            <ac:picMk id="2" creationId="{80A1F990-5283-E94D-12D2-8AF45A15E060}"/>
          </ac:picMkLst>
        </pc:picChg>
      </pc:sldChg>
      <pc:sldChg chg="del">
        <pc:chgData name="Arbie Sta. Maria" userId="f3148812-4228-411f-bf9f-5a2561256554" providerId="ADAL" clId="{F94B064A-D6C0-4BE2-A059-66712D9F1374}" dt="2023-01-12T11:06:39.144" v="830" actId="47"/>
        <pc:sldMkLst>
          <pc:docMk/>
          <pc:sldMk cId="782241241" sldId="639"/>
        </pc:sldMkLst>
      </pc:sldChg>
      <pc:sldChg chg="modSp mod">
        <pc:chgData name="Arbie Sta. Maria" userId="f3148812-4228-411f-bf9f-5a2561256554" providerId="ADAL" clId="{F94B064A-D6C0-4BE2-A059-66712D9F1374}" dt="2023-01-12T11:06:59.587" v="832" actId="207"/>
        <pc:sldMkLst>
          <pc:docMk/>
          <pc:sldMk cId="1656361955" sldId="640"/>
        </pc:sldMkLst>
        <pc:spChg chg="mod">
          <ac:chgData name="Arbie Sta. Maria" userId="f3148812-4228-411f-bf9f-5a2561256554" providerId="ADAL" clId="{F94B064A-D6C0-4BE2-A059-66712D9F1374}" dt="2023-01-12T11:06:59.587" v="832" actId="207"/>
          <ac:spMkLst>
            <pc:docMk/>
            <pc:sldMk cId="1656361955" sldId="640"/>
            <ac:spMk id="3" creationId="{042D9E7B-D1BB-4A59-8D12-11E6C2FA55AC}"/>
          </ac:spMkLst>
        </pc:spChg>
      </pc:sldChg>
      <pc:sldChg chg="modSp mod">
        <pc:chgData name="Arbie Sta. Maria" userId="f3148812-4228-411f-bf9f-5a2561256554" providerId="ADAL" clId="{F94B064A-D6C0-4BE2-A059-66712D9F1374}" dt="2023-01-12T11:07:06.191" v="833" actId="14100"/>
        <pc:sldMkLst>
          <pc:docMk/>
          <pc:sldMk cId="2281805426" sldId="641"/>
        </pc:sldMkLst>
        <pc:spChg chg="mod">
          <ac:chgData name="Arbie Sta. Maria" userId="f3148812-4228-411f-bf9f-5a2561256554" providerId="ADAL" clId="{F94B064A-D6C0-4BE2-A059-66712D9F1374}" dt="2023-01-12T11:07:06.191" v="833" actId="14100"/>
          <ac:spMkLst>
            <pc:docMk/>
            <pc:sldMk cId="2281805426" sldId="641"/>
            <ac:spMk id="3" creationId="{042D9E7B-D1BB-4A59-8D12-11E6C2FA55AC}"/>
          </ac:spMkLst>
        </pc:spChg>
      </pc:sldChg>
      <pc:sldChg chg="modSp mod">
        <pc:chgData name="Arbie Sta. Maria" userId="f3148812-4228-411f-bf9f-5a2561256554" providerId="ADAL" clId="{F94B064A-D6C0-4BE2-A059-66712D9F1374}" dt="2023-01-12T11:07:35.599" v="837" actId="14826"/>
        <pc:sldMkLst>
          <pc:docMk/>
          <pc:sldMk cId="3075284117" sldId="642"/>
        </pc:sldMkLst>
        <pc:spChg chg="mod">
          <ac:chgData name="Arbie Sta. Maria" userId="f3148812-4228-411f-bf9f-5a2561256554" providerId="ADAL" clId="{F94B064A-D6C0-4BE2-A059-66712D9F1374}" dt="2023-01-12T11:07:18.436" v="835" actId="465"/>
          <ac:spMkLst>
            <pc:docMk/>
            <pc:sldMk cId="3075284117" sldId="642"/>
            <ac:spMk id="2" creationId="{0631258E-42A2-4A96-A264-9BF3D41554F8}"/>
          </ac:spMkLst>
        </pc:spChg>
        <pc:picChg chg="mod">
          <ac:chgData name="Arbie Sta. Maria" userId="f3148812-4228-411f-bf9f-5a2561256554" providerId="ADAL" clId="{F94B064A-D6C0-4BE2-A059-66712D9F1374}" dt="2023-01-12T11:07:35.599" v="837" actId="14826"/>
          <ac:picMkLst>
            <pc:docMk/>
            <pc:sldMk cId="3075284117" sldId="642"/>
            <ac:picMk id="5" creationId="{621BB12B-0222-4B1F-B9A5-7432D56803D0}"/>
          </ac:picMkLst>
        </pc:picChg>
      </pc:sldChg>
      <pc:sldChg chg="modSp mod">
        <pc:chgData name="Arbie Sta. Maria" userId="f3148812-4228-411f-bf9f-5a2561256554" providerId="ADAL" clId="{F94B064A-D6C0-4BE2-A059-66712D9F1374}" dt="2023-01-12T11:07:48.104" v="845" actId="5793"/>
        <pc:sldMkLst>
          <pc:docMk/>
          <pc:sldMk cId="625734349" sldId="643"/>
        </pc:sldMkLst>
        <pc:spChg chg="mod">
          <ac:chgData name="Arbie Sta. Maria" userId="f3148812-4228-411f-bf9f-5a2561256554" providerId="ADAL" clId="{F94B064A-D6C0-4BE2-A059-66712D9F1374}" dt="2023-01-12T11:07:48.104" v="845" actId="5793"/>
          <ac:spMkLst>
            <pc:docMk/>
            <pc:sldMk cId="625734349" sldId="643"/>
            <ac:spMk id="3" creationId="{042D9E7B-D1BB-4A59-8D12-11E6C2FA55AC}"/>
          </ac:spMkLst>
        </pc:spChg>
      </pc:sldChg>
      <pc:sldChg chg="modSp mod">
        <pc:chgData name="Arbie Sta. Maria" userId="f3148812-4228-411f-bf9f-5a2561256554" providerId="ADAL" clId="{F94B064A-D6C0-4BE2-A059-66712D9F1374}" dt="2023-01-12T11:11:54.053" v="850" actId="207"/>
        <pc:sldMkLst>
          <pc:docMk/>
          <pc:sldMk cId="1638852323" sldId="644"/>
        </pc:sldMkLst>
        <pc:graphicFrameChg chg="mod">
          <ac:chgData name="Arbie Sta. Maria" userId="f3148812-4228-411f-bf9f-5a2561256554" providerId="ADAL" clId="{F94B064A-D6C0-4BE2-A059-66712D9F1374}" dt="2023-01-12T11:11:54.053" v="850" actId="207"/>
          <ac:graphicFrameMkLst>
            <pc:docMk/>
            <pc:sldMk cId="1638852323" sldId="644"/>
            <ac:graphicFrameMk id="2" creationId="{99253820-EA11-4DDE-8919-5A688B7D17C9}"/>
          </ac:graphicFrameMkLst>
        </pc:graphicFrameChg>
      </pc:sldChg>
      <pc:sldChg chg="delSp modSp mod">
        <pc:chgData name="Arbie Sta. Maria" userId="f3148812-4228-411f-bf9f-5a2561256554" providerId="ADAL" clId="{F94B064A-D6C0-4BE2-A059-66712D9F1374}" dt="2023-01-12T11:12:27.238" v="853" actId="14100"/>
        <pc:sldMkLst>
          <pc:docMk/>
          <pc:sldMk cId="2333811961" sldId="645"/>
        </pc:sldMkLst>
        <pc:spChg chg="mod">
          <ac:chgData name="Arbie Sta. Maria" userId="f3148812-4228-411f-bf9f-5a2561256554" providerId="ADAL" clId="{F94B064A-D6C0-4BE2-A059-66712D9F1374}" dt="2023-01-12T11:12:27.238" v="853" actId="14100"/>
          <ac:spMkLst>
            <pc:docMk/>
            <pc:sldMk cId="2333811961" sldId="645"/>
            <ac:spMk id="3" creationId="{042D9E7B-D1BB-4A59-8D12-11E6C2FA55AC}"/>
          </ac:spMkLst>
        </pc:spChg>
        <pc:picChg chg="del">
          <ac:chgData name="Arbie Sta. Maria" userId="f3148812-4228-411f-bf9f-5a2561256554" providerId="ADAL" clId="{F94B064A-D6C0-4BE2-A059-66712D9F1374}" dt="2023-01-12T11:12:07.003" v="851" actId="478"/>
          <ac:picMkLst>
            <pc:docMk/>
            <pc:sldMk cId="2333811961" sldId="645"/>
            <ac:picMk id="6" creationId="{1B8DB91C-0C1E-4C0C-91A0-F70DEC65CD1C}"/>
          </ac:picMkLst>
        </pc:picChg>
      </pc:sldChg>
      <pc:sldChg chg="addSp delSp mod">
        <pc:chgData name="Arbie Sta. Maria" userId="f3148812-4228-411f-bf9f-5a2561256554" providerId="ADAL" clId="{F94B064A-D6C0-4BE2-A059-66712D9F1374}" dt="2023-01-12T11:13:57.486" v="861" actId="22"/>
        <pc:sldMkLst>
          <pc:docMk/>
          <pc:sldMk cId="4041985858" sldId="646"/>
        </pc:sldMkLst>
        <pc:spChg chg="add del">
          <ac:chgData name="Arbie Sta. Maria" userId="f3148812-4228-411f-bf9f-5a2561256554" providerId="ADAL" clId="{F94B064A-D6C0-4BE2-A059-66712D9F1374}" dt="2023-01-12T11:13:57.486" v="861" actId="22"/>
          <ac:spMkLst>
            <pc:docMk/>
            <pc:sldMk cId="4041985858" sldId="646"/>
            <ac:spMk id="6" creationId="{25515814-49F6-99DD-0AC9-2F309885C9C4}"/>
          </ac:spMkLst>
        </pc:spChg>
      </pc:sldChg>
      <pc:sldChg chg="modSp mod">
        <pc:chgData name="Arbie Sta. Maria" userId="f3148812-4228-411f-bf9f-5a2561256554" providerId="ADAL" clId="{F94B064A-D6C0-4BE2-A059-66712D9F1374}" dt="2023-01-12T11:14:40.043" v="883" actId="27636"/>
        <pc:sldMkLst>
          <pc:docMk/>
          <pc:sldMk cId="2670764997" sldId="647"/>
        </pc:sldMkLst>
        <pc:spChg chg="mod">
          <ac:chgData name="Arbie Sta. Maria" userId="f3148812-4228-411f-bf9f-5a2561256554" providerId="ADAL" clId="{F94B064A-D6C0-4BE2-A059-66712D9F1374}" dt="2023-01-12T11:14:40.043" v="883" actId="27636"/>
          <ac:spMkLst>
            <pc:docMk/>
            <pc:sldMk cId="2670764997" sldId="647"/>
            <ac:spMk id="3" creationId="{042D9E7B-D1BB-4A59-8D12-11E6C2FA55AC}"/>
          </ac:spMkLst>
        </pc:spChg>
      </pc:sldChg>
      <pc:sldChg chg="del">
        <pc:chgData name="Arbie Sta. Maria" userId="f3148812-4228-411f-bf9f-5a2561256554" providerId="ADAL" clId="{F94B064A-D6C0-4BE2-A059-66712D9F1374}" dt="2023-01-12T11:14:47.094" v="884" actId="47"/>
        <pc:sldMkLst>
          <pc:docMk/>
          <pc:sldMk cId="2928938490" sldId="648"/>
        </pc:sldMkLst>
      </pc:sldChg>
      <pc:sldChg chg="modSp mod">
        <pc:chgData name="Arbie Sta. Maria" userId="f3148812-4228-411f-bf9f-5a2561256554" providerId="ADAL" clId="{F94B064A-D6C0-4BE2-A059-66712D9F1374}" dt="2023-01-12T11:17:03.117" v="898" actId="207"/>
        <pc:sldMkLst>
          <pc:docMk/>
          <pc:sldMk cId="2132011868" sldId="649"/>
        </pc:sldMkLst>
        <pc:graphicFrameChg chg="mod">
          <ac:chgData name="Arbie Sta. Maria" userId="f3148812-4228-411f-bf9f-5a2561256554" providerId="ADAL" clId="{F94B064A-D6C0-4BE2-A059-66712D9F1374}" dt="2023-01-12T11:17:03.117" v="898" actId="207"/>
          <ac:graphicFrameMkLst>
            <pc:docMk/>
            <pc:sldMk cId="2132011868" sldId="649"/>
            <ac:graphicFrameMk id="6" creationId="{201E1627-B7BE-4FE8-9271-6FCEB4486BA5}"/>
          </ac:graphicFrameMkLst>
        </pc:graphicFrameChg>
      </pc:sldChg>
      <pc:sldChg chg="modSp mod">
        <pc:chgData name="Arbie Sta. Maria" userId="f3148812-4228-411f-bf9f-5a2561256554" providerId="ADAL" clId="{F94B064A-D6C0-4BE2-A059-66712D9F1374}" dt="2023-01-12T11:19:08.356" v="912" actId="11530"/>
        <pc:sldMkLst>
          <pc:docMk/>
          <pc:sldMk cId="248174907" sldId="650"/>
        </pc:sldMkLst>
        <pc:graphicFrameChg chg="mod">
          <ac:chgData name="Arbie Sta. Maria" userId="f3148812-4228-411f-bf9f-5a2561256554" providerId="ADAL" clId="{F94B064A-D6C0-4BE2-A059-66712D9F1374}" dt="2023-01-12T11:19:08.356" v="912" actId="11530"/>
          <ac:graphicFrameMkLst>
            <pc:docMk/>
            <pc:sldMk cId="248174907" sldId="650"/>
            <ac:graphicFrameMk id="7" creationId="{ED372C22-23C7-4D63-AEDC-3FEC75F4EEE6}"/>
          </ac:graphicFrameMkLst>
        </pc:graphicFrameChg>
      </pc:sldChg>
      <pc:sldChg chg="delSp modSp del mod">
        <pc:chgData name="Arbie Sta. Maria" userId="f3148812-4228-411f-bf9f-5a2561256554" providerId="ADAL" clId="{F94B064A-D6C0-4BE2-A059-66712D9F1374}" dt="2023-01-12T11:22:02.282" v="952" actId="47"/>
        <pc:sldMkLst>
          <pc:docMk/>
          <pc:sldMk cId="4286129014" sldId="651"/>
        </pc:sldMkLst>
        <pc:spChg chg="mod">
          <ac:chgData name="Arbie Sta. Maria" userId="f3148812-4228-411f-bf9f-5a2561256554" providerId="ADAL" clId="{F94B064A-D6C0-4BE2-A059-66712D9F1374}" dt="2023-01-12T11:21:06.940" v="944" actId="255"/>
          <ac:spMkLst>
            <pc:docMk/>
            <pc:sldMk cId="4286129014" sldId="651"/>
            <ac:spMk id="3" creationId="{042D9E7B-D1BB-4A59-8D12-11E6C2FA55AC}"/>
          </ac:spMkLst>
        </pc:spChg>
        <pc:graphicFrameChg chg="del mod">
          <ac:chgData name="Arbie Sta. Maria" userId="f3148812-4228-411f-bf9f-5a2561256554" providerId="ADAL" clId="{F94B064A-D6C0-4BE2-A059-66712D9F1374}" dt="2023-01-12T11:19:59.215" v="919" actId="478"/>
          <ac:graphicFrameMkLst>
            <pc:docMk/>
            <pc:sldMk cId="4286129014" sldId="651"/>
            <ac:graphicFrameMk id="10" creationId="{03B74256-FD42-4D47-A5B9-F4DCD074463E}"/>
          </ac:graphicFrameMkLst>
        </pc:graphicFrameChg>
      </pc:sldChg>
      <pc:sldChg chg="del">
        <pc:chgData name="Arbie Sta. Maria" userId="f3148812-4228-411f-bf9f-5a2561256554" providerId="ADAL" clId="{F94B064A-D6C0-4BE2-A059-66712D9F1374}" dt="2023-01-12T11:23:49.180" v="973" actId="47"/>
        <pc:sldMkLst>
          <pc:docMk/>
          <pc:sldMk cId="2286767317" sldId="652"/>
        </pc:sldMkLst>
      </pc:sldChg>
      <pc:sldChg chg="del">
        <pc:chgData name="Arbie Sta. Maria" userId="f3148812-4228-411f-bf9f-5a2561256554" providerId="ADAL" clId="{F94B064A-D6C0-4BE2-A059-66712D9F1374}" dt="2023-01-12T11:24:00.937" v="976" actId="47"/>
        <pc:sldMkLst>
          <pc:docMk/>
          <pc:sldMk cId="4026434998" sldId="653"/>
        </pc:sldMkLst>
      </pc:sldChg>
      <pc:sldChg chg="delSp modSp del mod">
        <pc:chgData name="Arbie Sta. Maria" userId="f3148812-4228-411f-bf9f-5a2561256554" providerId="ADAL" clId="{F94B064A-D6C0-4BE2-A059-66712D9F1374}" dt="2023-01-12T11:24:45.716" v="986" actId="47"/>
        <pc:sldMkLst>
          <pc:docMk/>
          <pc:sldMk cId="2044179190" sldId="654"/>
        </pc:sldMkLst>
        <pc:spChg chg="mod">
          <ac:chgData name="Arbie Sta. Maria" userId="f3148812-4228-411f-bf9f-5a2561256554" providerId="ADAL" clId="{F94B064A-D6C0-4BE2-A059-66712D9F1374}" dt="2023-01-12T11:24:14.765" v="981"/>
          <ac:spMkLst>
            <pc:docMk/>
            <pc:sldMk cId="2044179190" sldId="654"/>
            <ac:spMk id="3" creationId="{042D9E7B-D1BB-4A59-8D12-11E6C2FA55AC}"/>
          </ac:spMkLst>
        </pc:spChg>
        <pc:graphicFrameChg chg="del mod">
          <ac:chgData name="Arbie Sta. Maria" userId="f3148812-4228-411f-bf9f-5a2561256554" providerId="ADAL" clId="{F94B064A-D6C0-4BE2-A059-66712D9F1374}" dt="2023-01-12T11:24:09.328" v="978" actId="478"/>
          <ac:graphicFrameMkLst>
            <pc:docMk/>
            <pc:sldMk cId="2044179190" sldId="654"/>
            <ac:graphicFrameMk id="8" creationId="{EB4FE6F8-E1AA-4191-BE78-76C151AE90F7}"/>
          </ac:graphicFrameMkLst>
        </pc:graphicFrameChg>
      </pc:sldChg>
      <pc:sldChg chg="delSp del mod">
        <pc:chgData name="Arbie Sta. Maria" userId="f3148812-4228-411f-bf9f-5a2561256554" providerId="ADAL" clId="{F94B064A-D6C0-4BE2-A059-66712D9F1374}" dt="2023-01-12T11:25:44.585" v="998" actId="47"/>
        <pc:sldMkLst>
          <pc:docMk/>
          <pc:sldMk cId="2901099551" sldId="655"/>
        </pc:sldMkLst>
        <pc:graphicFrameChg chg="del">
          <ac:chgData name="Arbie Sta. Maria" userId="f3148812-4228-411f-bf9f-5a2561256554" providerId="ADAL" clId="{F94B064A-D6C0-4BE2-A059-66712D9F1374}" dt="2023-01-12T11:25:01.891" v="989" actId="21"/>
          <ac:graphicFrameMkLst>
            <pc:docMk/>
            <pc:sldMk cId="2901099551" sldId="655"/>
            <ac:graphicFrameMk id="6" creationId="{6B086018-81F8-4008-AFFF-60CB6702AAE4}"/>
          </ac:graphicFrameMkLst>
        </pc:graphicFrameChg>
      </pc:sldChg>
      <pc:sldChg chg="delSp modSp del mod">
        <pc:chgData name="Arbie Sta. Maria" userId="f3148812-4228-411f-bf9f-5a2561256554" providerId="ADAL" clId="{F94B064A-D6C0-4BE2-A059-66712D9F1374}" dt="2023-01-12T11:27:04.294" v="1018" actId="47"/>
        <pc:sldMkLst>
          <pc:docMk/>
          <pc:sldMk cId="3585691770" sldId="656"/>
        </pc:sldMkLst>
        <pc:spChg chg="mod">
          <ac:chgData name="Arbie Sta. Maria" userId="f3148812-4228-411f-bf9f-5a2561256554" providerId="ADAL" clId="{F94B064A-D6C0-4BE2-A059-66712D9F1374}" dt="2023-01-12T11:26:32.302" v="1011" actId="5793"/>
          <ac:spMkLst>
            <pc:docMk/>
            <pc:sldMk cId="3585691770" sldId="656"/>
            <ac:spMk id="3" creationId="{042D9E7B-D1BB-4A59-8D12-11E6C2FA55AC}"/>
          </ac:spMkLst>
        </pc:spChg>
        <pc:graphicFrameChg chg="del mod">
          <ac:chgData name="Arbie Sta. Maria" userId="f3148812-4228-411f-bf9f-5a2561256554" providerId="ADAL" clId="{F94B064A-D6C0-4BE2-A059-66712D9F1374}" dt="2023-01-12T11:25:53.276" v="1000" actId="478"/>
          <ac:graphicFrameMkLst>
            <pc:docMk/>
            <pc:sldMk cId="3585691770" sldId="656"/>
            <ac:graphicFrameMk id="7" creationId="{4AB8EACD-649A-4614-8EB9-E33D152A2E3A}"/>
          </ac:graphicFrameMkLst>
        </pc:graphicFrameChg>
      </pc:sldChg>
      <pc:sldChg chg="delSp del mod">
        <pc:chgData name="Arbie Sta. Maria" userId="f3148812-4228-411f-bf9f-5a2561256554" providerId="ADAL" clId="{F94B064A-D6C0-4BE2-A059-66712D9F1374}" dt="2023-01-12T11:28:05.190" v="1031" actId="47"/>
        <pc:sldMkLst>
          <pc:docMk/>
          <pc:sldMk cId="1981628883" sldId="657"/>
        </pc:sldMkLst>
        <pc:graphicFrameChg chg="del">
          <ac:chgData name="Arbie Sta. Maria" userId="f3148812-4228-411f-bf9f-5a2561256554" providerId="ADAL" clId="{F94B064A-D6C0-4BE2-A059-66712D9F1374}" dt="2023-01-12T11:27:15.400" v="1021" actId="21"/>
          <ac:graphicFrameMkLst>
            <pc:docMk/>
            <pc:sldMk cId="1981628883" sldId="657"/>
            <ac:graphicFrameMk id="6" creationId="{7F30B67B-B01D-4E68-80FD-A1E09E27EDB3}"/>
          </ac:graphicFrameMkLst>
        </pc:graphicFrameChg>
      </pc:sldChg>
      <pc:sldChg chg="modSp mod">
        <pc:chgData name="Arbie Sta. Maria" userId="f3148812-4228-411f-bf9f-5a2561256554" providerId="ADAL" clId="{F94B064A-D6C0-4BE2-A059-66712D9F1374}" dt="2023-01-12T11:28:50.176" v="1035" actId="14826"/>
        <pc:sldMkLst>
          <pc:docMk/>
          <pc:sldMk cId="3174518822" sldId="658"/>
        </pc:sldMkLst>
        <pc:spChg chg="mod">
          <ac:chgData name="Arbie Sta. Maria" userId="f3148812-4228-411f-bf9f-5a2561256554" providerId="ADAL" clId="{F94B064A-D6C0-4BE2-A059-66712D9F1374}" dt="2023-01-12T11:28:17.970" v="1033" actId="465"/>
          <ac:spMkLst>
            <pc:docMk/>
            <pc:sldMk cId="3174518822" sldId="658"/>
            <ac:spMk id="2" creationId="{0631258E-42A2-4A96-A264-9BF3D41554F8}"/>
          </ac:spMkLst>
        </pc:spChg>
        <pc:picChg chg="mod">
          <ac:chgData name="Arbie Sta. Maria" userId="f3148812-4228-411f-bf9f-5a2561256554" providerId="ADAL" clId="{F94B064A-D6C0-4BE2-A059-66712D9F1374}" dt="2023-01-12T11:28:50.176" v="1035" actId="14826"/>
          <ac:picMkLst>
            <pc:docMk/>
            <pc:sldMk cId="3174518822" sldId="658"/>
            <ac:picMk id="5" creationId="{621BB12B-0222-4B1F-B9A5-7432D56803D0}"/>
          </ac:picMkLst>
        </pc:picChg>
      </pc:sldChg>
      <pc:sldChg chg="modSp mod">
        <pc:chgData name="Arbie Sta. Maria" userId="f3148812-4228-411f-bf9f-5a2561256554" providerId="ADAL" clId="{F94B064A-D6C0-4BE2-A059-66712D9F1374}" dt="2023-01-12T11:29:33.997" v="1043" actId="207"/>
        <pc:sldMkLst>
          <pc:docMk/>
          <pc:sldMk cId="4159114777" sldId="659"/>
        </pc:sldMkLst>
        <pc:graphicFrameChg chg="mod">
          <ac:chgData name="Arbie Sta. Maria" userId="f3148812-4228-411f-bf9f-5a2561256554" providerId="ADAL" clId="{F94B064A-D6C0-4BE2-A059-66712D9F1374}" dt="2023-01-12T11:29:33.997" v="1043" actId="207"/>
          <ac:graphicFrameMkLst>
            <pc:docMk/>
            <pc:sldMk cId="4159114777" sldId="659"/>
            <ac:graphicFrameMk id="6" creationId="{57D96D90-C6FB-4FA4-AEB9-12C846D8DE01}"/>
          </ac:graphicFrameMkLst>
        </pc:graphicFrameChg>
      </pc:sldChg>
      <pc:sldChg chg="delSp modSp mod">
        <pc:chgData name="Arbie Sta. Maria" userId="f3148812-4228-411f-bf9f-5a2561256554" providerId="ADAL" clId="{F94B064A-D6C0-4BE2-A059-66712D9F1374}" dt="2023-01-12T11:30:06.925" v="1050" actId="20577"/>
        <pc:sldMkLst>
          <pc:docMk/>
          <pc:sldMk cId="9695760" sldId="660"/>
        </pc:sldMkLst>
        <pc:spChg chg="mod">
          <ac:chgData name="Arbie Sta. Maria" userId="f3148812-4228-411f-bf9f-5a2561256554" providerId="ADAL" clId="{F94B064A-D6C0-4BE2-A059-66712D9F1374}" dt="2023-01-12T11:30:06.925" v="1050" actId="20577"/>
          <ac:spMkLst>
            <pc:docMk/>
            <pc:sldMk cId="9695760" sldId="660"/>
            <ac:spMk id="3" creationId="{042D9E7B-D1BB-4A59-8D12-11E6C2FA55AC}"/>
          </ac:spMkLst>
        </pc:spChg>
        <pc:picChg chg="del">
          <ac:chgData name="Arbie Sta. Maria" userId="f3148812-4228-411f-bf9f-5a2561256554" providerId="ADAL" clId="{F94B064A-D6C0-4BE2-A059-66712D9F1374}" dt="2023-01-12T11:29:47.262" v="1044" actId="478"/>
          <ac:picMkLst>
            <pc:docMk/>
            <pc:sldMk cId="9695760" sldId="660"/>
            <ac:picMk id="10" creationId="{E5028E24-0BA6-4407-8C3E-D02BCCF19498}"/>
          </ac:picMkLst>
        </pc:picChg>
      </pc:sldChg>
      <pc:sldChg chg="modSp mod">
        <pc:chgData name="Arbie Sta. Maria" userId="f3148812-4228-411f-bf9f-5a2561256554" providerId="ADAL" clId="{F94B064A-D6C0-4BE2-A059-66712D9F1374}" dt="2023-01-12T11:30:01.900" v="1046" actId="21"/>
        <pc:sldMkLst>
          <pc:docMk/>
          <pc:sldMk cId="3909231953" sldId="661"/>
        </pc:sldMkLst>
        <pc:spChg chg="mod">
          <ac:chgData name="Arbie Sta. Maria" userId="f3148812-4228-411f-bf9f-5a2561256554" providerId="ADAL" clId="{F94B064A-D6C0-4BE2-A059-66712D9F1374}" dt="2023-01-12T11:30:01.900" v="1046" actId="21"/>
          <ac:spMkLst>
            <pc:docMk/>
            <pc:sldMk cId="3909231953" sldId="661"/>
            <ac:spMk id="3" creationId="{042D9E7B-D1BB-4A59-8D12-11E6C2FA55AC}"/>
          </ac:spMkLst>
        </pc:spChg>
      </pc:sldChg>
      <pc:sldChg chg="modSp mod">
        <pc:chgData name="Arbie Sta. Maria" userId="f3148812-4228-411f-bf9f-5a2561256554" providerId="ADAL" clId="{F94B064A-D6C0-4BE2-A059-66712D9F1374}" dt="2023-01-12T11:31:45.130" v="1068" actId="207"/>
        <pc:sldMkLst>
          <pc:docMk/>
          <pc:sldMk cId="1339962971" sldId="662"/>
        </pc:sldMkLst>
        <pc:graphicFrameChg chg="mod">
          <ac:chgData name="Arbie Sta. Maria" userId="f3148812-4228-411f-bf9f-5a2561256554" providerId="ADAL" clId="{F94B064A-D6C0-4BE2-A059-66712D9F1374}" dt="2023-01-12T11:31:45.130" v="1068" actId="207"/>
          <ac:graphicFrameMkLst>
            <pc:docMk/>
            <pc:sldMk cId="1339962971" sldId="662"/>
            <ac:graphicFrameMk id="2" creationId="{BD0B8B94-7646-422D-BDFC-4FE3B1190776}"/>
          </ac:graphicFrameMkLst>
        </pc:graphicFrameChg>
      </pc:sldChg>
      <pc:sldChg chg="delSp modSp mod">
        <pc:chgData name="Arbie Sta. Maria" userId="f3148812-4228-411f-bf9f-5a2561256554" providerId="ADAL" clId="{F94B064A-D6C0-4BE2-A059-66712D9F1374}" dt="2023-01-12T11:32:39.999" v="1078" actId="6549"/>
        <pc:sldMkLst>
          <pc:docMk/>
          <pc:sldMk cId="4170638272" sldId="663"/>
        </pc:sldMkLst>
        <pc:spChg chg="mod">
          <ac:chgData name="Arbie Sta. Maria" userId="f3148812-4228-411f-bf9f-5a2561256554" providerId="ADAL" clId="{F94B064A-D6C0-4BE2-A059-66712D9F1374}" dt="2023-01-12T11:32:39.999" v="1078" actId="6549"/>
          <ac:spMkLst>
            <pc:docMk/>
            <pc:sldMk cId="4170638272" sldId="663"/>
            <ac:spMk id="3" creationId="{042D9E7B-D1BB-4A59-8D12-11E6C2FA55AC}"/>
          </ac:spMkLst>
        </pc:spChg>
        <pc:picChg chg="del mod">
          <ac:chgData name="Arbie Sta. Maria" userId="f3148812-4228-411f-bf9f-5a2561256554" providerId="ADAL" clId="{F94B064A-D6C0-4BE2-A059-66712D9F1374}" dt="2023-01-12T11:32:21.600" v="1073" actId="478"/>
          <ac:picMkLst>
            <pc:docMk/>
            <pc:sldMk cId="4170638272" sldId="663"/>
            <ac:picMk id="10" creationId="{E5028E24-0BA6-4407-8C3E-D02BCCF19498}"/>
          </ac:picMkLst>
        </pc:picChg>
      </pc:sldChg>
      <pc:sldChg chg="del">
        <pc:chgData name="Arbie Sta. Maria" userId="f3148812-4228-411f-bf9f-5a2561256554" providerId="ADAL" clId="{F94B064A-D6C0-4BE2-A059-66712D9F1374}" dt="2023-01-12T11:32:41.878" v="1079" actId="47"/>
        <pc:sldMkLst>
          <pc:docMk/>
          <pc:sldMk cId="4209963834" sldId="664"/>
        </pc:sldMkLst>
      </pc:sldChg>
      <pc:sldChg chg="del">
        <pc:chgData name="Arbie Sta. Maria" userId="f3148812-4228-411f-bf9f-5a2561256554" providerId="ADAL" clId="{F94B064A-D6C0-4BE2-A059-66712D9F1374}" dt="2023-01-12T11:34:11.946" v="1092" actId="47"/>
        <pc:sldMkLst>
          <pc:docMk/>
          <pc:sldMk cId="482550692" sldId="666"/>
        </pc:sldMkLst>
      </pc:sldChg>
      <pc:sldChg chg="modSp mod">
        <pc:chgData name="Arbie Sta. Maria" userId="f3148812-4228-411f-bf9f-5a2561256554" providerId="ADAL" clId="{F94B064A-D6C0-4BE2-A059-66712D9F1374}" dt="2023-01-12T11:35:17.543" v="1101" actId="1076"/>
        <pc:sldMkLst>
          <pc:docMk/>
          <pc:sldMk cId="1910456799" sldId="667"/>
        </pc:sldMkLst>
        <pc:spChg chg="mod">
          <ac:chgData name="Arbie Sta. Maria" userId="f3148812-4228-411f-bf9f-5a2561256554" providerId="ADAL" clId="{F94B064A-D6C0-4BE2-A059-66712D9F1374}" dt="2023-01-12T11:35:15.613" v="1100" actId="14100"/>
          <ac:spMkLst>
            <pc:docMk/>
            <pc:sldMk cId="1910456799" sldId="667"/>
            <ac:spMk id="3" creationId="{042D9E7B-D1BB-4A59-8D12-11E6C2FA55AC}"/>
          </ac:spMkLst>
        </pc:spChg>
        <pc:picChg chg="mod modCrop">
          <ac:chgData name="Arbie Sta. Maria" userId="f3148812-4228-411f-bf9f-5a2561256554" providerId="ADAL" clId="{F94B064A-D6C0-4BE2-A059-66712D9F1374}" dt="2023-01-12T11:35:17.543" v="1101" actId="1076"/>
          <ac:picMkLst>
            <pc:docMk/>
            <pc:sldMk cId="1910456799" sldId="667"/>
            <ac:picMk id="7" creationId="{12C800D1-5F85-4E76-AB43-B78A091C07E8}"/>
          </ac:picMkLst>
        </pc:picChg>
      </pc:sldChg>
      <pc:sldChg chg="modSp mod">
        <pc:chgData name="Arbie Sta. Maria" userId="f3148812-4228-411f-bf9f-5a2561256554" providerId="ADAL" clId="{F94B064A-D6C0-4BE2-A059-66712D9F1374}" dt="2023-01-12T11:36:08.464" v="1110" actId="207"/>
        <pc:sldMkLst>
          <pc:docMk/>
          <pc:sldMk cId="3994499659" sldId="668"/>
        </pc:sldMkLst>
        <pc:graphicFrameChg chg="mod">
          <ac:chgData name="Arbie Sta. Maria" userId="f3148812-4228-411f-bf9f-5a2561256554" providerId="ADAL" clId="{F94B064A-D6C0-4BE2-A059-66712D9F1374}" dt="2023-01-12T11:36:08.464" v="1110" actId="207"/>
          <ac:graphicFrameMkLst>
            <pc:docMk/>
            <pc:sldMk cId="3994499659" sldId="668"/>
            <ac:graphicFrameMk id="2" creationId="{572745FC-5B70-4018-924B-C7E6A40509AB}"/>
          </ac:graphicFrameMkLst>
        </pc:graphicFrameChg>
      </pc:sldChg>
      <pc:sldChg chg="modSp mod">
        <pc:chgData name="Arbie Sta. Maria" userId="f3148812-4228-411f-bf9f-5a2561256554" providerId="ADAL" clId="{F94B064A-D6C0-4BE2-A059-66712D9F1374}" dt="2023-01-12T11:37:13.917" v="1111" actId="20577"/>
        <pc:sldMkLst>
          <pc:docMk/>
          <pc:sldMk cId="822307761" sldId="669"/>
        </pc:sldMkLst>
        <pc:spChg chg="mod">
          <ac:chgData name="Arbie Sta. Maria" userId="f3148812-4228-411f-bf9f-5a2561256554" providerId="ADAL" clId="{F94B064A-D6C0-4BE2-A059-66712D9F1374}" dt="2023-01-12T11:37:13.917" v="1111" actId="20577"/>
          <ac:spMkLst>
            <pc:docMk/>
            <pc:sldMk cId="822307761" sldId="669"/>
            <ac:spMk id="3" creationId="{042D9E7B-D1BB-4A59-8D12-11E6C2FA55AC}"/>
          </ac:spMkLst>
        </pc:spChg>
      </pc:sldChg>
      <pc:sldChg chg="delSp modSp mod">
        <pc:chgData name="Arbie Sta. Maria" userId="f3148812-4228-411f-bf9f-5a2561256554" providerId="ADAL" clId="{F94B064A-D6C0-4BE2-A059-66712D9F1374}" dt="2023-01-12T11:38:26.268" v="1124" actId="20577"/>
        <pc:sldMkLst>
          <pc:docMk/>
          <pc:sldMk cId="2405595805" sldId="670"/>
        </pc:sldMkLst>
        <pc:spChg chg="mod">
          <ac:chgData name="Arbie Sta. Maria" userId="f3148812-4228-411f-bf9f-5a2561256554" providerId="ADAL" clId="{F94B064A-D6C0-4BE2-A059-66712D9F1374}" dt="2023-01-12T11:38:26.268" v="1124" actId="20577"/>
          <ac:spMkLst>
            <pc:docMk/>
            <pc:sldMk cId="2405595805" sldId="670"/>
            <ac:spMk id="3" creationId="{042D9E7B-D1BB-4A59-8D12-11E6C2FA55AC}"/>
          </ac:spMkLst>
        </pc:spChg>
        <pc:graphicFrameChg chg="del mod">
          <ac:chgData name="Arbie Sta. Maria" userId="f3148812-4228-411f-bf9f-5a2561256554" providerId="ADAL" clId="{F94B064A-D6C0-4BE2-A059-66712D9F1374}" dt="2023-01-12T11:37:27.412" v="1113" actId="478"/>
          <ac:graphicFrameMkLst>
            <pc:docMk/>
            <pc:sldMk cId="2405595805" sldId="670"/>
            <ac:graphicFrameMk id="2" creationId="{FFD15C1E-C0FB-455F-B77E-DF43E3898197}"/>
          </ac:graphicFrameMkLst>
        </pc:graphicFrameChg>
      </pc:sldChg>
      <pc:sldChg chg="modSp mod">
        <pc:chgData name="Arbie Sta. Maria" userId="f3148812-4228-411f-bf9f-5a2561256554" providerId="ADAL" clId="{F94B064A-D6C0-4BE2-A059-66712D9F1374}" dt="2023-01-12T11:39:58.016" v="1128" actId="1076"/>
        <pc:sldMkLst>
          <pc:docMk/>
          <pc:sldMk cId="4053026348" sldId="671"/>
        </pc:sldMkLst>
        <pc:spChg chg="mod">
          <ac:chgData name="Arbie Sta. Maria" userId="f3148812-4228-411f-bf9f-5a2561256554" providerId="ADAL" clId="{F94B064A-D6C0-4BE2-A059-66712D9F1374}" dt="2023-01-12T11:39:30.955" v="1125" actId="14100"/>
          <ac:spMkLst>
            <pc:docMk/>
            <pc:sldMk cId="4053026348" sldId="671"/>
            <ac:spMk id="3" creationId="{042D9E7B-D1BB-4A59-8D12-11E6C2FA55AC}"/>
          </ac:spMkLst>
        </pc:spChg>
        <pc:picChg chg="mod">
          <ac:chgData name="Arbie Sta. Maria" userId="f3148812-4228-411f-bf9f-5a2561256554" providerId="ADAL" clId="{F94B064A-D6C0-4BE2-A059-66712D9F1374}" dt="2023-01-12T11:39:58.016" v="1128" actId="1076"/>
          <ac:picMkLst>
            <pc:docMk/>
            <pc:sldMk cId="4053026348" sldId="671"/>
            <ac:picMk id="10" creationId="{C6785010-9220-4FFC-ACAA-66C5A8EC1562}"/>
          </ac:picMkLst>
        </pc:picChg>
      </pc:sldChg>
      <pc:sldChg chg="delSp modSp mod">
        <pc:chgData name="Arbie Sta. Maria" userId="f3148812-4228-411f-bf9f-5a2561256554" providerId="ADAL" clId="{F94B064A-D6C0-4BE2-A059-66712D9F1374}" dt="2023-01-12T11:40:42.517" v="1133"/>
        <pc:sldMkLst>
          <pc:docMk/>
          <pc:sldMk cId="1901458749" sldId="673"/>
        </pc:sldMkLst>
        <pc:spChg chg="mod">
          <ac:chgData name="Arbie Sta. Maria" userId="f3148812-4228-411f-bf9f-5a2561256554" providerId="ADAL" clId="{F94B064A-D6C0-4BE2-A059-66712D9F1374}" dt="2023-01-12T11:40:42.517" v="1133"/>
          <ac:spMkLst>
            <pc:docMk/>
            <pc:sldMk cId="1901458749" sldId="673"/>
            <ac:spMk id="3" creationId="{042D9E7B-D1BB-4A59-8D12-11E6C2FA55AC}"/>
          </ac:spMkLst>
        </pc:spChg>
        <pc:picChg chg="del mod">
          <ac:chgData name="Arbie Sta. Maria" userId="f3148812-4228-411f-bf9f-5a2561256554" providerId="ADAL" clId="{F94B064A-D6C0-4BE2-A059-66712D9F1374}" dt="2023-01-12T11:40:28.378" v="1130" actId="478"/>
          <ac:picMkLst>
            <pc:docMk/>
            <pc:sldMk cId="1901458749" sldId="673"/>
            <ac:picMk id="6" creationId="{402445E0-F587-4BB9-A2D2-9CFE9E73013E}"/>
          </ac:picMkLst>
        </pc:picChg>
      </pc:sldChg>
      <pc:sldChg chg="del">
        <pc:chgData name="Arbie Sta. Maria" userId="f3148812-4228-411f-bf9f-5a2561256554" providerId="ADAL" clId="{F94B064A-D6C0-4BE2-A059-66712D9F1374}" dt="2023-01-12T11:40:52.286" v="1134" actId="47"/>
        <pc:sldMkLst>
          <pc:docMk/>
          <pc:sldMk cId="1022177767" sldId="674"/>
        </pc:sldMkLst>
      </pc:sldChg>
      <pc:sldChg chg="del">
        <pc:chgData name="Arbie Sta. Maria" userId="f3148812-4228-411f-bf9f-5a2561256554" providerId="ADAL" clId="{F94B064A-D6C0-4BE2-A059-66712D9F1374}" dt="2023-01-12T11:42:00.254" v="1137" actId="47"/>
        <pc:sldMkLst>
          <pc:docMk/>
          <pc:sldMk cId="2513969768" sldId="676"/>
        </pc:sldMkLst>
      </pc:sldChg>
      <pc:sldChg chg="modSp mod">
        <pc:chgData name="Arbie Sta. Maria" userId="f3148812-4228-411f-bf9f-5a2561256554" providerId="ADAL" clId="{F94B064A-D6C0-4BE2-A059-66712D9F1374}" dt="2023-01-12T11:43:59.161" v="1145" actId="207"/>
        <pc:sldMkLst>
          <pc:docMk/>
          <pc:sldMk cId="8574925" sldId="677"/>
        </pc:sldMkLst>
        <pc:graphicFrameChg chg="mod">
          <ac:chgData name="Arbie Sta. Maria" userId="f3148812-4228-411f-bf9f-5a2561256554" providerId="ADAL" clId="{F94B064A-D6C0-4BE2-A059-66712D9F1374}" dt="2023-01-12T11:43:59.161" v="1145" actId="207"/>
          <ac:graphicFrameMkLst>
            <pc:docMk/>
            <pc:sldMk cId="8574925" sldId="677"/>
            <ac:graphicFrameMk id="6" creationId="{D160795E-669A-4734-BA41-46F080793848}"/>
          </ac:graphicFrameMkLst>
        </pc:graphicFrameChg>
      </pc:sldChg>
      <pc:sldChg chg="modSp mod">
        <pc:chgData name="Arbie Sta. Maria" userId="f3148812-4228-411f-bf9f-5a2561256554" providerId="ADAL" clId="{F94B064A-D6C0-4BE2-A059-66712D9F1374}" dt="2023-01-12T11:44:24.621" v="1147" actId="20577"/>
        <pc:sldMkLst>
          <pc:docMk/>
          <pc:sldMk cId="1995049054" sldId="678"/>
        </pc:sldMkLst>
        <pc:spChg chg="mod">
          <ac:chgData name="Arbie Sta. Maria" userId="f3148812-4228-411f-bf9f-5a2561256554" providerId="ADAL" clId="{F94B064A-D6C0-4BE2-A059-66712D9F1374}" dt="2023-01-12T11:44:24.621" v="1147" actId="20577"/>
          <ac:spMkLst>
            <pc:docMk/>
            <pc:sldMk cId="1995049054" sldId="678"/>
            <ac:spMk id="3" creationId="{042D9E7B-D1BB-4A59-8D12-11E6C2FA55AC}"/>
          </ac:spMkLst>
        </pc:spChg>
      </pc:sldChg>
      <pc:sldChg chg="modSp mod">
        <pc:chgData name="Arbie Sta. Maria" userId="f3148812-4228-411f-bf9f-5a2561256554" providerId="ADAL" clId="{F94B064A-D6C0-4BE2-A059-66712D9F1374}" dt="2023-01-12T11:45:34.834" v="1157" actId="255"/>
        <pc:sldMkLst>
          <pc:docMk/>
          <pc:sldMk cId="1639252259" sldId="679"/>
        </pc:sldMkLst>
        <pc:graphicFrameChg chg="mod">
          <ac:chgData name="Arbie Sta. Maria" userId="f3148812-4228-411f-bf9f-5a2561256554" providerId="ADAL" clId="{F94B064A-D6C0-4BE2-A059-66712D9F1374}" dt="2023-01-12T11:45:34.834" v="1157" actId="255"/>
          <ac:graphicFrameMkLst>
            <pc:docMk/>
            <pc:sldMk cId="1639252259" sldId="679"/>
            <ac:graphicFrameMk id="6" creationId="{01DCA3DD-AC15-4088-9BB3-92A395EA9B94}"/>
          </ac:graphicFrameMkLst>
        </pc:graphicFrameChg>
      </pc:sldChg>
      <pc:sldChg chg="modSp mod">
        <pc:chgData name="Arbie Sta. Maria" userId="f3148812-4228-411f-bf9f-5a2561256554" providerId="ADAL" clId="{F94B064A-D6C0-4BE2-A059-66712D9F1374}" dt="2023-01-12T11:45:56.105" v="1158" actId="20577"/>
        <pc:sldMkLst>
          <pc:docMk/>
          <pc:sldMk cId="4270307611" sldId="680"/>
        </pc:sldMkLst>
        <pc:spChg chg="mod">
          <ac:chgData name="Arbie Sta. Maria" userId="f3148812-4228-411f-bf9f-5a2561256554" providerId="ADAL" clId="{F94B064A-D6C0-4BE2-A059-66712D9F1374}" dt="2023-01-12T11:45:56.105" v="1158" actId="20577"/>
          <ac:spMkLst>
            <pc:docMk/>
            <pc:sldMk cId="4270307611" sldId="680"/>
            <ac:spMk id="3" creationId="{042D9E7B-D1BB-4A59-8D12-11E6C2FA55AC}"/>
          </ac:spMkLst>
        </pc:spChg>
      </pc:sldChg>
      <pc:sldChg chg="modSp mod">
        <pc:chgData name="Arbie Sta. Maria" userId="f3148812-4228-411f-bf9f-5a2561256554" providerId="ADAL" clId="{F94B064A-D6C0-4BE2-A059-66712D9F1374}" dt="2023-01-12T11:46:08.799" v="1161" actId="20577"/>
        <pc:sldMkLst>
          <pc:docMk/>
          <pc:sldMk cId="1930366861" sldId="681"/>
        </pc:sldMkLst>
        <pc:spChg chg="mod">
          <ac:chgData name="Arbie Sta. Maria" userId="f3148812-4228-411f-bf9f-5a2561256554" providerId="ADAL" clId="{F94B064A-D6C0-4BE2-A059-66712D9F1374}" dt="2023-01-12T11:46:08.799" v="1161" actId="20577"/>
          <ac:spMkLst>
            <pc:docMk/>
            <pc:sldMk cId="1930366861" sldId="681"/>
            <ac:spMk id="3" creationId="{042D9E7B-D1BB-4A59-8D12-11E6C2FA55AC}"/>
          </ac:spMkLst>
        </pc:spChg>
      </pc:sldChg>
      <pc:sldChg chg="addSp modSp mod">
        <pc:chgData name="Arbie Sta. Maria" userId="f3148812-4228-411f-bf9f-5a2561256554" providerId="ADAL" clId="{F94B064A-D6C0-4BE2-A059-66712D9F1374}" dt="2023-01-12T11:48:14.705" v="1173" actId="1076"/>
        <pc:sldMkLst>
          <pc:docMk/>
          <pc:sldMk cId="1143511309" sldId="682"/>
        </pc:sldMkLst>
        <pc:spChg chg="mod">
          <ac:chgData name="Arbie Sta. Maria" userId="f3148812-4228-411f-bf9f-5a2561256554" providerId="ADAL" clId="{F94B064A-D6C0-4BE2-A059-66712D9F1374}" dt="2023-01-12T11:48:09.707" v="1171" actId="14100"/>
          <ac:spMkLst>
            <pc:docMk/>
            <pc:sldMk cId="1143511309" sldId="682"/>
            <ac:spMk id="3" creationId="{042D9E7B-D1BB-4A59-8D12-11E6C2FA55AC}"/>
          </ac:spMkLst>
        </pc:spChg>
        <pc:picChg chg="add mod modCrop">
          <ac:chgData name="Arbie Sta. Maria" userId="f3148812-4228-411f-bf9f-5a2561256554" providerId="ADAL" clId="{F94B064A-D6C0-4BE2-A059-66712D9F1374}" dt="2023-01-12T11:48:14.705" v="1173" actId="1076"/>
          <ac:picMkLst>
            <pc:docMk/>
            <pc:sldMk cId="1143511309" sldId="682"/>
            <ac:picMk id="2" creationId="{AA35D3A4-4014-4884-17D9-30487AF579C6}"/>
          </ac:picMkLst>
        </pc:picChg>
      </pc:sldChg>
      <pc:sldChg chg="modSp mod">
        <pc:chgData name="Arbie Sta. Maria" userId="f3148812-4228-411f-bf9f-5a2561256554" providerId="ADAL" clId="{F94B064A-D6C0-4BE2-A059-66712D9F1374}" dt="2023-01-12T11:48:20.223" v="1174" actId="14100"/>
        <pc:sldMkLst>
          <pc:docMk/>
          <pc:sldMk cId="1763459258" sldId="683"/>
        </pc:sldMkLst>
        <pc:spChg chg="mod">
          <ac:chgData name="Arbie Sta. Maria" userId="f3148812-4228-411f-bf9f-5a2561256554" providerId="ADAL" clId="{F94B064A-D6C0-4BE2-A059-66712D9F1374}" dt="2023-01-12T11:48:20.223" v="1174" actId="14100"/>
          <ac:spMkLst>
            <pc:docMk/>
            <pc:sldMk cId="1763459258" sldId="683"/>
            <ac:spMk id="3" creationId="{042D9E7B-D1BB-4A59-8D12-11E6C2FA55AC}"/>
          </ac:spMkLst>
        </pc:spChg>
      </pc:sldChg>
      <pc:sldChg chg="delSp modSp mod">
        <pc:chgData name="Arbie Sta. Maria" userId="f3148812-4228-411f-bf9f-5a2561256554" providerId="ADAL" clId="{F94B064A-D6C0-4BE2-A059-66712D9F1374}" dt="2023-01-12T11:48:51.515" v="1182" actId="108"/>
        <pc:sldMkLst>
          <pc:docMk/>
          <pc:sldMk cId="525076562" sldId="684"/>
        </pc:sldMkLst>
        <pc:spChg chg="mod">
          <ac:chgData name="Arbie Sta. Maria" userId="f3148812-4228-411f-bf9f-5a2561256554" providerId="ADAL" clId="{F94B064A-D6C0-4BE2-A059-66712D9F1374}" dt="2023-01-12T11:48:51.515" v="1182" actId="108"/>
          <ac:spMkLst>
            <pc:docMk/>
            <pc:sldMk cId="525076562" sldId="684"/>
            <ac:spMk id="3" creationId="{042D9E7B-D1BB-4A59-8D12-11E6C2FA55AC}"/>
          </ac:spMkLst>
        </pc:spChg>
        <pc:graphicFrameChg chg="del mod">
          <ac:chgData name="Arbie Sta. Maria" userId="f3148812-4228-411f-bf9f-5a2561256554" providerId="ADAL" clId="{F94B064A-D6C0-4BE2-A059-66712D9F1374}" dt="2023-01-12T11:48:40.288" v="1177" actId="478"/>
          <ac:graphicFrameMkLst>
            <pc:docMk/>
            <pc:sldMk cId="525076562" sldId="684"/>
            <ac:graphicFrameMk id="6" creationId="{007476B5-8846-49BE-9EAB-D889929EA419}"/>
          </ac:graphicFrameMkLst>
        </pc:graphicFrameChg>
      </pc:sldChg>
      <pc:sldChg chg="modSp mod">
        <pc:chgData name="Arbie Sta. Maria" userId="f3148812-4228-411f-bf9f-5a2561256554" providerId="ADAL" clId="{F94B064A-D6C0-4BE2-A059-66712D9F1374}" dt="2023-01-12T11:51:32.388" v="1206" actId="207"/>
        <pc:sldMkLst>
          <pc:docMk/>
          <pc:sldMk cId="1877667779" sldId="685"/>
        </pc:sldMkLst>
        <pc:graphicFrameChg chg="mod">
          <ac:chgData name="Arbie Sta. Maria" userId="f3148812-4228-411f-bf9f-5a2561256554" providerId="ADAL" clId="{F94B064A-D6C0-4BE2-A059-66712D9F1374}" dt="2023-01-12T11:51:32.388" v="1206" actId="207"/>
          <ac:graphicFrameMkLst>
            <pc:docMk/>
            <pc:sldMk cId="1877667779" sldId="685"/>
            <ac:graphicFrameMk id="7" creationId="{D8EFA2A9-FD10-48D9-B15F-DA824059B45B}"/>
          </ac:graphicFrameMkLst>
        </pc:graphicFrameChg>
      </pc:sldChg>
      <pc:sldChg chg="modSp mod">
        <pc:chgData name="Arbie Sta. Maria" userId="f3148812-4228-411f-bf9f-5a2561256554" providerId="ADAL" clId="{F94B064A-D6C0-4BE2-A059-66712D9F1374}" dt="2023-01-12T11:52:57.615" v="1218" actId="14100"/>
        <pc:sldMkLst>
          <pc:docMk/>
          <pc:sldMk cId="1895617170" sldId="686"/>
        </pc:sldMkLst>
        <pc:spChg chg="mod">
          <ac:chgData name="Arbie Sta. Maria" userId="f3148812-4228-411f-bf9f-5a2561256554" providerId="ADAL" clId="{F94B064A-D6C0-4BE2-A059-66712D9F1374}" dt="2023-01-12T11:51:55.359" v="1210" actId="1076"/>
          <ac:spMkLst>
            <pc:docMk/>
            <pc:sldMk cId="1895617170" sldId="686"/>
            <ac:spMk id="3" creationId="{042D9E7B-D1BB-4A59-8D12-11E6C2FA55AC}"/>
          </ac:spMkLst>
        </pc:spChg>
        <pc:graphicFrameChg chg="mod">
          <ac:chgData name="Arbie Sta. Maria" userId="f3148812-4228-411f-bf9f-5a2561256554" providerId="ADAL" clId="{F94B064A-D6C0-4BE2-A059-66712D9F1374}" dt="2023-01-12T11:52:57.615" v="1218" actId="14100"/>
          <ac:graphicFrameMkLst>
            <pc:docMk/>
            <pc:sldMk cId="1895617170" sldId="686"/>
            <ac:graphicFrameMk id="2" creationId="{4999F0F8-AF74-4EF9-A657-AEDF29BBAF74}"/>
          </ac:graphicFrameMkLst>
        </pc:graphicFrameChg>
      </pc:sldChg>
      <pc:sldChg chg="modSp mod">
        <pc:chgData name="Arbie Sta. Maria" userId="f3148812-4228-411f-bf9f-5a2561256554" providerId="ADAL" clId="{F94B064A-D6C0-4BE2-A059-66712D9F1374}" dt="2023-01-12T11:54:30.004" v="1224" actId="207"/>
        <pc:sldMkLst>
          <pc:docMk/>
          <pc:sldMk cId="1808139238" sldId="688"/>
        </pc:sldMkLst>
        <pc:spChg chg="mod">
          <ac:chgData name="Arbie Sta. Maria" userId="f3148812-4228-411f-bf9f-5a2561256554" providerId="ADAL" clId="{F94B064A-D6C0-4BE2-A059-66712D9F1374}" dt="2023-01-12T11:53:18.455" v="1219" actId="20577"/>
          <ac:spMkLst>
            <pc:docMk/>
            <pc:sldMk cId="1808139238" sldId="688"/>
            <ac:spMk id="3" creationId="{042D9E7B-D1BB-4A59-8D12-11E6C2FA55AC}"/>
          </ac:spMkLst>
        </pc:spChg>
        <pc:graphicFrameChg chg="mod">
          <ac:chgData name="Arbie Sta. Maria" userId="f3148812-4228-411f-bf9f-5a2561256554" providerId="ADAL" clId="{F94B064A-D6C0-4BE2-A059-66712D9F1374}" dt="2023-01-12T11:54:30.004" v="1224" actId="207"/>
          <ac:graphicFrameMkLst>
            <pc:docMk/>
            <pc:sldMk cId="1808139238" sldId="688"/>
            <ac:graphicFrameMk id="6" creationId="{B138634A-6AE8-4607-884E-BE468C7CBCE7}"/>
          </ac:graphicFrameMkLst>
        </pc:graphicFrameChg>
      </pc:sldChg>
      <pc:sldChg chg="modSp mod">
        <pc:chgData name="Arbie Sta. Maria" userId="f3148812-4228-411f-bf9f-5a2561256554" providerId="ADAL" clId="{F94B064A-D6C0-4BE2-A059-66712D9F1374}" dt="2023-01-12T11:56:07.416" v="1229" actId="14826"/>
        <pc:sldMkLst>
          <pc:docMk/>
          <pc:sldMk cId="2012068317" sldId="693"/>
        </pc:sldMkLst>
        <pc:spChg chg="mod">
          <ac:chgData name="Arbie Sta. Maria" userId="f3148812-4228-411f-bf9f-5a2561256554" providerId="ADAL" clId="{F94B064A-D6C0-4BE2-A059-66712D9F1374}" dt="2023-01-12T11:54:57.442" v="1226" actId="465"/>
          <ac:spMkLst>
            <pc:docMk/>
            <pc:sldMk cId="2012068317" sldId="693"/>
            <ac:spMk id="2" creationId="{0631258E-42A2-4A96-A264-9BF3D41554F8}"/>
          </ac:spMkLst>
        </pc:spChg>
        <pc:picChg chg="mod">
          <ac:chgData name="Arbie Sta. Maria" userId="f3148812-4228-411f-bf9f-5a2561256554" providerId="ADAL" clId="{F94B064A-D6C0-4BE2-A059-66712D9F1374}" dt="2023-01-12T11:56:07.416" v="1229" actId="14826"/>
          <ac:picMkLst>
            <pc:docMk/>
            <pc:sldMk cId="2012068317" sldId="693"/>
            <ac:picMk id="5" creationId="{621BB12B-0222-4B1F-B9A5-7432D56803D0}"/>
          </ac:picMkLst>
        </pc:picChg>
      </pc:sldChg>
      <pc:sldChg chg="delSp modSp mod">
        <pc:chgData name="Arbie Sta. Maria" userId="f3148812-4228-411f-bf9f-5a2561256554" providerId="ADAL" clId="{F94B064A-D6C0-4BE2-A059-66712D9F1374}" dt="2023-01-12T11:57:02.166" v="1245" actId="20577"/>
        <pc:sldMkLst>
          <pc:docMk/>
          <pc:sldMk cId="2401384663" sldId="694"/>
        </pc:sldMkLst>
        <pc:spChg chg="mod">
          <ac:chgData name="Arbie Sta. Maria" userId="f3148812-4228-411f-bf9f-5a2561256554" providerId="ADAL" clId="{F94B064A-D6C0-4BE2-A059-66712D9F1374}" dt="2023-01-12T11:57:02.166" v="1245" actId="20577"/>
          <ac:spMkLst>
            <pc:docMk/>
            <pc:sldMk cId="2401384663" sldId="694"/>
            <ac:spMk id="3" creationId="{042D9E7B-D1BB-4A59-8D12-11E6C2FA55AC}"/>
          </ac:spMkLst>
        </pc:spChg>
        <pc:graphicFrameChg chg="del mod">
          <ac:chgData name="Arbie Sta. Maria" userId="f3148812-4228-411f-bf9f-5a2561256554" providerId="ADAL" clId="{F94B064A-D6C0-4BE2-A059-66712D9F1374}" dt="2023-01-12T11:56:24.578" v="1231" actId="478"/>
          <ac:graphicFrameMkLst>
            <pc:docMk/>
            <pc:sldMk cId="2401384663" sldId="694"/>
            <ac:graphicFrameMk id="6" creationId="{BF870152-9002-45A8-B201-1A992396B498}"/>
          </ac:graphicFrameMkLst>
        </pc:graphicFrameChg>
      </pc:sldChg>
      <pc:sldChg chg="delSp modSp mod">
        <pc:chgData name="Arbie Sta. Maria" userId="f3148812-4228-411f-bf9f-5a2561256554" providerId="ADAL" clId="{F94B064A-D6C0-4BE2-A059-66712D9F1374}" dt="2023-01-12T11:59:10.499" v="1262" actId="255"/>
        <pc:sldMkLst>
          <pc:docMk/>
          <pc:sldMk cId="1477959923" sldId="695"/>
        </pc:sldMkLst>
        <pc:spChg chg="mod">
          <ac:chgData name="Arbie Sta. Maria" userId="f3148812-4228-411f-bf9f-5a2561256554" providerId="ADAL" clId="{F94B064A-D6C0-4BE2-A059-66712D9F1374}" dt="2023-01-12T11:57:31.765" v="1250" actId="20577"/>
          <ac:spMkLst>
            <pc:docMk/>
            <pc:sldMk cId="1477959923" sldId="695"/>
            <ac:spMk id="3" creationId="{042D9E7B-D1BB-4A59-8D12-11E6C2FA55AC}"/>
          </ac:spMkLst>
        </pc:spChg>
        <pc:graphicFrameChg chg="mod">
          <ac:chgData name="Arbie Sta. Maria" userId="f3148812-4228-411f-bf9f-5a2561256554" providerId="ADAL" clId="{F94B064A-D6C0-4BE2-A059-66712D9F1374}" dt="2023-01-12T11:59:10.499" v="1262" actId="255"/>
          <ac:graphicFrameMkLst>
            <pc:docMk/>
            <pc:sldMk cId="1477959923" sldId="695"/>
            <ac:graphicFrameMk id="2" creationId="{FD5C62E4-104C-46EF-8AE6-F1FD6C1A4610}"/>
          </ac:graphicFrameMkLst>
        </pc:graphicFrameChg>
        <pc:graphicFrameChg chg="del mod">
          <ac:chgData name="Arbie Sta. Maria" userId="f3148812-4228-411f-bf9f-5a2561256554" providerId="ADAL" clId="{F94B064A-D6C0-4BE2-A059-66712D9F1374}" dt="2023-01-12T11:57:29.792" v="1249" actId="478"/>
          <ac:graphicFrameMkLst>
            <pc:docMk/>
            <pc:sldMk cId="1477959923" sldId="695"/>
            <ac:graphicFrameMk id="7" creationId="{63E1DC54-E375-4780-A2CB-CD30AD64D3F6}"/>
          </ac:graphicFrameMkLst>
        </pc:graphicFrameChg>
      </pc:sldChg>
      <pc:sldChg chg="delSp modSp mod">
        <pc:chgData name="Arbie Sta. Maria" userId="f3148812-4228-411f-bf9f-5a2561256554" providerId="ADAL" clId="{F94B064A-D6C0-4BE2-A059-66712D9F1374}" dt="2023-01-12T11:59:21.770" v="1264" actId="14100"/>
        <pc:sldMkLst>
          <pc:docMk/>
          <pc:sldMk cId="49914568" sldId="696"/>
        </pc:sldMkLst>
        <pc:spChg chg="mod">
          <ac:chgData name="Arbie Sta. Maria" userId="f3148812-4228-411f-bf9f-5a2561256554" providerId="ADAL" clId="{F94B064A-D6C0-4BE2-A059-66712D9F1374}" dt="2023-01-12T11:59:21.770" v="1264" actId="14100"/>
          <ac:spMkLst>
            <pc:docMk/>
            <pc:sldMk cId="49914568" sldId="696"/>
            <ac:spMk id="3" creationId="{042D9E7B-D1BB-4A59-8D12-11E6C2FA55AC}"/>
          </ac:spMkLst>
        </pc:spChg>
        <pc:picChg chg="del">
          <ac:chgData name="Arbie Sta. Maria" userId="f3148812-4228-411f-bf9f-5a2561256554" providerId="ADAL" clId="{F94B064A-D6C0-4BE2-A059-66712D9F1374}" dt="2023-01-12T11:59:16.714" v="1263" actId="478"/>
          <ac:picMkLst>
            <pc:docMk/>
            <pc:sldMk cId="49914568" sldId="696"/>
            <ac:picMk id="6" creationId="{481BD7C0-2177-4B5D-8184-A4552B984B1B}"/>
          </ac:picMkLst>
        </pc:picChg>
      </pc:sldChg>
      <pc:sldChg chg="delSp modSp mod">
        <pc:chgData name="Arbie Sta. Maria" userId="f3148812-4228-411f-bf9f-5a2561256554" providerId="ADAL" clId="{F94B064A-D6C0-4BE2-A059-66712D9F1374}" dt="2023-01-12T11:59:57.976" v="1272" actId="20577"/>
        <pc:sldMkLst>
          <pc:docMk/>
          <pc:sldMk cId="3233697424" sldId="697"/>
        </pc:sldMkLst>
        <pc:spChg chg="mod">
          <ac:chgData name="Arbie Sta. Maria" userId="f3148812-4228-411f-bf9f-5a2561256554" providerId="ADAL" clId="{F94B064A-D6C0-4BE2-A059-66712D9F1374}" dt="2023-01-12T11:59:57.976" v="1272" actId="20577"/>
          <ac:spMkLst>
            <pc:docMk/>
            <pc:sldMk cId="3233697424" sldId="697"/>
            <ac:spMk id="3" creationId="{042D9E7B-D1BB-4A59-8D12-11E6C2FA55AC}"/>
          </ac:spMkLst>
        </pc:spChg>
        <pc:graphicFrameChg chg="del mod">
          <ac:chgData name="Arbie Sta. Maria" userId="f3148812-4228-411f-bf9f-5a2561256554" providerId="ADAL" clId="{F94B064A-D6C0-4BE2-A059-66712D9F1374}" dt="2023-01-12T11:59:33.485" v="1266" actId="478"/>
          <ac:graphicFrameMkLst>
            <pc:docMk/>
            <pc:sldMk cId="3233697424" sldId="697"/>
            <ac:graphicFrameMk id="6" creationId="{D7B4AED0-5710-4765-ACAD-F72E49503C4E}"/>
          </ac:graphicFrameMkLst>
        </pc:graphicFrameChg>
      </pc:sldChg>
      <pc:sldChg chg="modSp mod">
        <pc:chgData name="Arbie Sta. Maria" userId="f3148812-4228-411f-bf9f-5a2561256554" providerId="ADAL" clId="{F94B064A-D6C0-4BE2-A059-66712D9F1374}" dt="2023-01-12T12:02:08.938" v="1287" actId="207"/>
        <pc:sldMkLst>
          <pc:docMk/>
          <pc:sldMk cId="1325799542" sldId="698"/>
        </pc:sldMkLst>
        <pc:graphicFrameChg chg="mod">
          <ac:chgData name="Arbie Sta. Maria" userId="f3148812-4228-411f-bf9f-5a2561256554" providerId="ADAL" clId="{F94B064A-D6C0-4BE2-A059-66712D9F1374}" dt="2023-01-12T12:02:08.938" v="1287" actId="207"/>
          <ac:graphicFrameMkLst>
            <pc:docMk/>
            <pc:sldMk cId="1325799542" sldId="698"/>
            <ac:graphicFrameMk id="10" creationId="{C76D3709-D218-471A-98B0-6C482B636E84}"/>
          </ac:graphicFrameMkLst>
        </pc:graphicFrameChg>
      </pc:sldChg>
      <pc:sldChg chg="modSp mod">
        <pc:chgData name="Arbie Sta. Maria" userId="f3148812-4228-411f-bf9f-5a2561256554" providerId="ADAL" clId="{F94B064A-D6C0-4BE2-A059-66712D9F1374}" dt="2023-01-12T12:03:25.528" v="1296" actId="14100"/>
        <pc:sldMkLst>
          <pc:docMk/>
          <pc:sldMk cId="3310621442" sldId="700"/>
        </pc:sldMkLst>
        <pc:spChg chg="mod">
          <ac:chgData name="Arbie Sta. Maria" userId="f3148812-4228-411f-bf9f-5a2561256554" providerId="ADAL" clId="{F94B064A-D6C0-4BE2-A059-66712D9F1374}" dt="2023-01-12T12:03:15.500" v="1294" actId="14100"/>
          <ac:spMkLst>
            <pc:docMk/>
            <pc:sldMk cId="3310621442" sldId="700"/>
            <ac:spMk id="3" creationId="{042D9E7B-D1BB-4A59-8D12-11E6C2FA55AC}"/>
          </ac:spMkLst>
        </pc:spChg>
        <pc:picChg chg="mod">
          <ac:chgData name="Arbie Sta. Maria" userId="f3148812-4228-411f-bf9f-5a2561256554" providerId="ADAL" clId="{F94B064A-D6C0-4BE2-A059-66712D9F1374}" dt="2023-01-12T12:03:25.528" v="1296" actId="14100"/>
          <ac:picMkLst>
            <pc:docMk/>
            <pc:sldMk cId="3310621442" sldId="700"/>
            <ac:picMk id="6" creationId="{FB357AF5-486A-4BE6-8446-F3E07FB50C82}"/>
          </ac:picMkLst>
        </pc:picChg>
      </pc:sldChg>
      <pc:sldChg chg="modSp">
        <pc:chgData name="Arbie Sta. Maria" userId="f3148812-4228-411f-bf9f-5a2561256554" providerId="ADAL" clId="{F94B064A-D6C0-4BE2-A059-66712D9F1374}" dt="2023-01-12T12:04:10.009" v="1297" actId="14826"/>
        <pc:sldMkLst>
          <pc:docMk/>
          <pc:sldMk cId="4197932265" sldId="703"/>
        </pc:sldMkLst>
        <pc:picChg chg="mod">
          <ac:chgData name="Arbie Sta. Maria" userId="f3148812-4228-411f-bf9f-5a2561256554" providerId="ADAL" clId="{F94B064A-D6C0-4BE2-A059-66712D9F1374}" dt="2023-01-12T12:04:10.009" v="1297" actId="14826"/>
          <ac:picMkLst>
            <pc:docMk/>
            <pc:sldMk cId="4197932265" sldId="703"/>
            <ac:picMk id="6" creationId="{FB357AF5-486A-4BE6-8446-F3E07FB50C82}"/>
          </ac:picMkLst>
        </pc:picChg>
      </pc:sldChg>
      <pc:sldChg chg="modSp mod">
        <pc:chgData name="Arbie Sta. Maria" userId="f3148812-4228-411f-bf9f-5a2561256554" providerId="ADAL" clId="{F94B064A-D6C0-4BE2-A059-66712D9F1374}" dt="2023-01-12T12:04:22.313" v="1298" actId="20577"/>
        <pc:sldMkLst>
          <pc:docMk/>
          <pc:sldMk cId="1644211622" sldId="704"/>
        </pc:sldMkLst>
        <pc:spChg chg="mod">
          <ac:chgData name="Arbie Sta. Maria" userId="f3148812-4228-411f-bf9f-5a2561256554" providerId="ADAL" clId="{F94B064A-D6C0-4BE2-A059-66712D9F1374}" dt="2023-01-12T12:04:22.313" v="1298" actId="20577"/>
          <ac:spMkLst>
            <pc:docMk/>
            <pc:sldMk cId="1644211622" sldId="704"/>
            <ac:spMk id="3" creationId="{042D9E7B-D1BB-4A59-8D12-11E6C2FA55AC}"/>
          </ac:spMkLst>
        </pc:spChg>
      </pc:sldChg>
      <pc:sldChg chg="modSp mod">
        <pc:chgData name="Arbie Sta. Maria" userId="f3148812-4228-411f-bf9f-5a2561256554" providerId="ADAL" clId="{F94B064A-D6C0-4BE2-A059-66712D9F1374}" dt="2023-01-12T12:05:16.698" v="1307" actId="207"/>
        <pc:sldMkLst>
          <pc:docMk/>
          <pc:sldMk cId="2775692392" sldId="705"/>
        </pc:sldMkLst>
        <pc:graphicFrameChg chg="mod">
          <ac:chgData name="Arbie Sta. Maria" userId="f3148812-4228-411f-bf9f-5a2561256554" providerId="ADAL" clId="{F94B064A-D6C0-4BE2-A059-66712D9F1374}" dt="2023-01-12T12:05:16.698" v="1307" actId="207"/>
          <ac:graphicFrameMkLst>
            <pc:docMk/>
            <pc:sldMk cId="2775692392" sldId="705"/>
            <ac:graphicFrameMk id="2" creationId="{9ABAD0F4-8CAD-4CB0-8CF8-4CCC4EF06F28}"/>
          </ac:graphicFrameMkLst>
        </pc:graphicFrameChg>
      </pc:sldChg>
      <pc:sldChg chg="delSp modSp del mod">
        <pc:chgData name="Arbie Sta. Maria" userId="f3148812-4228-411f-bf9f-5a2561256554" providerId="ADAL" clId="{F94B064A-D6C0-4BE2-A059-66712D9F1374}" dt="2023-01-12T12:06:46.651" v="1318" actId="47"/>
        <pc:sldMkLst>
          <pc:docMk/>
          <pc:sldMk cId="3238922710" sldId="706"/>
        </pc:sldMkLst>
        <pc:spChg chg="mod">
          <ac:chgData name="Arbie Sta. Maria" userId="f3148812-4228-411f-bf9f-5a2561256554" providerId="ADAL" clId="{F94B064A-D6C0-4BE2-A059-66712D9F1374}" dt="2023-01-12T12:05:40.875" v="1314" actId="108"/>
          <ac:spMkLst>
            <pc:docMk/>
            <pc:sldMk cId="3238922710" sldId="706"/>
            <ac:spMk id="3" creationId="{042D9E7B-D1BB-4A59-8D12-11E6C2FA55AC}"/>
          </ac:spMkLst>
        </pc:spChg>
        <pc:graphicFrameChg chg="del mod">
          <ac:chgData name="Arbie Sta. Maria" userId="f3148812-4228-411f-bf9f-5a2561256554" providerId="ADAL" clId="{F94B064A-D6C0-4BE2-A059-66712D9F1374}" dt="2023-01-12T12:05:28.100" v="1309" actId="478"/>
          <ac:graphicFrameMkLst>
            <pc:docMk/>
            <pc:sldMk cId="3238922710" sldId="706"/>
            <ac:graphicFrameMk id="6" creationId="{12FCFBD9-07B7-40D3-B8D2-C43F2711F294}"/>
          </ac:graphicFrameMkLst>
        </pc:graphicFrameChg>
      </pc:sldChg>
      <pc:sldChg chg="delSp modSp mod">
        <pc:chgData name="Arbie Sta. Maria" userId="f3148812-4228-411f-bf9f-5a2561256554" providerId="ADAL" clId="{F94B064A-D6C0-4BE2-A059-66712D9F1374}" dt="2023-01-12T12:07:11.775" v="1324" actId="20577"/>
        <pc:sldMkLst>
          <pc:docMk/>
          <pc:sldMk cId="428200244" sldId="707"/>
        </pc:sldMkLst>
        <pc:spChg chg="mod">
          <ac:chgData name="Arbie Sta. Maria" userId="f3148812-4228-411f-bf9f-5a2561256554" providerId="ADAL" clId="{F94B064A-D6C0-4BE2-A059-66712D9F1374}" dt="2023-01-12T12:07:11.775" v="1324" actId="20577"/>
          <ac:spMkLst>
            <pc:docMk/>
            <pc:sldMk cId="428200244" sldId="707"/>
            <ac:spMk id="3" creationId="{042D9E7B-D1BB-4A59-8D12-11E6C2FA55AC}"/>
          </ac:spMkLst>
        </pc:spChg>
        <pc:picChg chg="del">
          <ac:chgData name="Arbie Sta. Maria" userId="f3148812-4228-411f-bf9f-5a2561256554" providerId="ADAL" clId="{F94B064A-D6C0-4BE2-A059-66712D9F1374}" dt="2023-01-12T12:06:48.918" v="1319" actId="478"/>
          <ac:picMkLst>
            <pc:docMk/>
            <pc:sldMk cId="428200244" sldId="707"/>
            <ac:picMk id="7" creationId="{8F39EE3C-AE62-447C-8AAF-B0ADFA6A6685}"/>
          </ac:picMkLst>
        </pc:picChg>
      </pc:sldChg>
      <pc:sldChg chg="del">
        <pc:chgData name="Arbie Sta. Maria" userId="f3148812-4228-411f-bf9f-5a2561256554" providerId="ADAL" clId="{F94B064A-D6C0-4BE2-A059-66712D9F1374}" dt="2023-01-12T12:07:16.186" v="1325" actId="47"/>
        <pc:sldMkLst>
          <pc:docMk/>
          <pc:sldMk cId="892847282" sldId="708"/>
        </pc:sldMkLst>
      </pc:sldChg>
      <pc:sldChg chg="modSp mod">
        <pc:chgData name="Arbie Sta. Maria" userId="f3148812-4228-411f-bf9f-5a2561256554" providerId="ADAL" clId="{F94B064A-D6C0-4BE2-A059-66712D9F1374}" dt="2023-01-12T12:07:50.986" v="1329" actId="207"/>
        <pc:sldMkLst>
          <pc:docMk/>
          <pc:sldMk cId="3571857852" sldId="710"/>
        </pc:sldMkLst>
        <pc:graphicFrameChg chg="mod">
          <ac:chgData name="Arbie Sta. Maria" userId="f3148812-4228-411f-bf9f-5a2561256554" providerId="ADAL" clId="{F94B064A-D6C0-4BE2-A059-66712D9F1374}" dt="2023-01-12T12:07:50.986" v="1329" actId="207"/>
          <ac:graphicFrameMkLst>
            <pc:docMk/>
            <pc:sldMk cId="3571857852" sldId="710"/>
            <ac:graphicFrameMk id="2" creationId="{23BF9F79-0628-4201-AF99-AB154E5B933F}"/>
          </ac:graphicFrameMkLst>
        </pc:graphicFrameChg>
      </pc:sldChg>
      <pc:sldChg chg="modSp mod">
        <pc:chgData name="Arbie Sta. Maria" userId="f3148812-4228-411f-bf9f-5a2561256554" providerId="ADAL" clId="{F94B064A-D6C0-4BE2-A059-66712D9F1374}" dt="2023-01-12T12:09:02.773" v="1343" actId="207"/>
        <pc:sldMkLst>
          <pc:docMk/>
          <pc:sldMk cId="1960510060" sldId="712"/>
        </pc:sldMkLst>
        <pc:graphicFrameChg chg="mod">
          <ac:chgData name="Arbie Sta. Maria" userId="f3148812-4228-411f-bf9f-5a2561256554" providerId="ADAL" clId="{F94B064A-D6C0-4BE2-A059-66712D9F1374}" dt="2023-01-12T12:09:02.773" v="1343" actId="207"/>
          <ac:graphicFrameMkLst>
            <pc:docMk/>
            <pc:sldMk cId="1960510060" sldId="712"/>
            <ac:graphicFrameMk id="6" creationId="{D23B5061-A933-4F60-B44F-B3F1F16AA572}"/>
          </ac:graphicFrameMkLst>
        </pc:graphicFrameChg>
      </pc:sldChg>
      <pc:sldChg chg="modSp mod">
        <pc:chgData name="Arbie Sta. Maria" userId="f3148812-4228-411f-bf9f-5a2561256554" providerId="ADAL" clId="{F94B064A-D6C0-4BE2-A059-66712D9F1374}" dt="2023-01-12T12:12:37.908" v="1349" actId="14100"/>
        <pc:sldMkLst>
          <pc:docMk/>
          <pc:sldMk cId="1455182044" sldId="713"/>
        </pc:sldMkLst>
        <pc:spChg chg="mod">
          <ac:chgData name="Arbie Sta. Maria" userId="f3148812-4228-411f-bf9f-5a2561256554" providerId="ADAL" clId="{F94B064A-D6C0-4BE2-A059-66712D9F1374}" dt="2023-01-12T12:09:14.272" v="1345" actId="465"/>
          <ac:spMkLst>
            <pc:docMk/>
            <pc:sldMk cId="1455182044" sldId="713"/>
            <ac:spMk id="2" creationId="{0631258E-42A2-4A96-A264-9BF3D41554F8}"/>
          </ac:spMkLst>
        </pc:spChg>
        <pc:picChg chg="mod">
          <ac:chgData name="Arbie Sta. Maria" userId="f3148812-4228-411f-bf9f-5a2561256554" providerId="ADAL" clId="{F94B064A-D6C0-4BE2-A059-66712D9F1374}" dt="2023-01-12T12:12:37.908" v="1349" actId="14100"/>
          <ac:picMkLst>
            <pc:docMk/>
            <pc:sldMk cId="1455182044" sldId="713"/>
            <ac:picMk id="5" creationId="{621BB12B-0222-4B1F-B9A5-7432D56803D0}"/>
          </ac:picMkLst>
        </pc:picChg>
      </pc:sldChg>
      <pc:sldChg chg="delSp modSp mod">
        <pc:chgData name="Arbie Sta. Maria" userId="f3148812-4228-411f-bf9f-5a2561256554" providerId="ADAL" clId="{F94B064A-D6C0-4BE2-A059-66712D9F1374}" dt="2023-01-12T12:12:51.104" v="1351" actId="14100"/>
        <pc:sldMkLst>
          <pc:docMk/>
          <pc:sldMk cId="969452140" sldId="714"/>
        </pc:sldMkLst>
        <pc:spChg chg="mod">
          <ac:chgData name="Arbie Sta. Maria" userId="f3148812-4228-411f-bf9f-5a2561256554" providerId="ADAL" clId="{F94B064A-D6C0-4BE2-A059-66712D9F1374}" dt="2023-01-12T12:12:51.104" v="1351" actId="14100"/>
          <ac:spMkLst>
            <pc:docMk/>
            <pc:sldMk cId="969452140" sldId="714"/>
            <ac:spMk id="3" creationId="{042D9E7B-D1BB-4A59-8D12-11E6C2FA55AC}"/>
          </ac:spMkLst>
        </pc:spChg>
        <pc:picChg chg="del">
          <ac:chgData name="Arbie Sta. Maria" userId="f3148812-4228-411f-bf9f-5a2561256554" providerId="ADAL" clId="{F94B064A-D6C0-4BE2-A059-66712D9F1374}" dt="2023-01-12T12:12:46.382" v="1350" actId="478"/>
          <ac:picMkLst>
            <pc:docMk/>
            <pc:sldMk cId="969452140" sldId="714"/>
            <ac:picMk id="6" creationId="{D33D2378-1966-45D6-B20C-7051AB31DC43}"/>
          </ac:picMkLst>
        </pc:picChg>
      </pc:sldChg>
      <pc:sldChg chg="delSp modSp mod">
        <pc:chgData name="Arbie Sta. Maria" userId="f3148812-4228-411f-bf9f-5a2561256554" providerId="ADAL" clId="{F94B064A-D6C0-4BE2-A059-66712D9F1374}" dt="2023-01-12T07:53:12.707" v="35" actId="108"/>
        <pc:sldMkLst>
          <pc:docMk/>
          <pc:sldMk cId="3667462611" sldId="716"/>
        </pc:sldMkLst>
        <pc:spChg chg="mod">
          <ac:chgData name="Arbie Sta. Maria" userId="f3148812-4228-411f-bf9f-5a2561256554" providerId="ADAL" clId="{F94B064A-D6C0-4BE2-A059-66712D9F1374}" dt="2023-01-12T07:53:12.707" v="35" actId="108"/>
          <ac:spMkLst>
            <pc:docMk/>
            <pc:sldMk cId="3667462611" sldId="716"/>
            <ac:spMk id="3" creationId="{042D9E7B-D1BB-4A59-8D12-11E6C2FA55AC}"/>
          </ac:spMkLst>
        </pc:spChg>
        <pc:graphicFrameChg chg="del mod">
          <ac:chgData name="Arbie Sta. Maria" userId="f3148812-4228-411f-bf9f-5a2561256554" providerId="ADAL" clId="{F94B064A-D6C0-4BE2-A059-66712D9F1374}" dt="2023-01-12T07:53:03.275" v="32" actId="478"/>
          <ac:graphicFrameMkLst>
            <pc:docMk/>
            <pc:sldMk cId="3667462611" sldId="716"/>
            <ac:graphicFrameMk id="6" creationId="{D6ED0C34-64EE-4A86-9B10-7A5614B61149}"/>
          </ac:graphicFrameMkLst>
        </pc:graphicFrameChg>
      </pc:sldChg>
      <pc:sldChg chg="modSp mod">
        <pc:chgData name="Arbie Sta. Maria" userId="f3148812-4228-411f-bf9f-5a2561256554" providerId="ADAL" clId="{F94B064A-D6C0-4BE2-A059-66712D9F1374}" dt="2023-01-12T08:21:33.599" v="164" actId="14100"/>
        <pc:sldMkLst>
          <pc:docMk/>
          <pc:sldMk cId="2208475147" sldId="717"/>
        </pc:sldMkLst>
        <pc:spChg chg="mod">
          <ac:chgData name="Arbie Sta. Maria" userId="f3148812-4228-411f-bf9f-5a2561256554" providerId="ADAL" clId="{F94B064A-D6C0-4BE2-A059-66712D9F1374}" dt="2023-01-12T08:21:33.599" v="164" actId="14100"/>
          <ac:spMkLst>
            <pc:docMk/>
            <pc:sldMk cId="2208475147" sldId="717"/>
            <ac:spMk id="3" creationId="{042D9E7B-D1BB-4A59-8D12-11E6C2FA55AC}"/>
          </ac:spMkLst>
        </pc:spChg>
      </pc:sldChg>
      <pc:sldChg chg="modSp mod">
        <pc:chgData name="Arbie Sta. Maria" userId="f3148812-4228-411f-bf9f-5a2561256554" providerId="ADAL" clId="{F94B064A-D6C0-4BE2-A059-66712D9F1374}" dt="2023-01-12T08:21:42.443" v="165" actId="14100"/>
        <pc:sldMkLst>
          <pc:docMk/>
          <pc:sldMk cId="847916431" sldId="718"/>
        </pc:sldMkLst>
        <pc:spChg chg="mod">
          <ac:chgData name="Arbie Sta. Maria" userId="f3148812-4228-411f-bf9f-5a2561256554" providerId="ADAL" clId="{F94B064A-D6C0-4BE2-A059-66712D9F1374}" dt="2023-01-12T08:21:42.443" v="165" actId="14100"/>
          <ac:spMkLst>
            <pc:docMk/>
            <pc:sldMk cId="847916431" sldId="718"/>
            <ac:spMk id="3" creationId="{042D9E7B-D1BB-4A59-8D12-11E6C2FA55AC}"/>
          </ac:spMkLst>
        </pc:spChg>
      </pc:sldChg>
      <pc:sldChg chg="modSp add mod">
        <pc:chgData name="Arbie Sta. Maria" userId="f3148812-4228-411f-bf9f-5a2561256554" providerId="ADAL" clId="{F94B064A-D6C0-4BE2-A059-66712D9F1374}" dt="2023-01-12T07:58:19.341" v="60" actId="196"/>
        <pc:sldMkLst>
          <pc:docMk/>
          <pc:sldMk cId="3683587793" sldId="719"/>
        </pc:sldMkLst>
        <pc:spChg chg="mod">
          <ac:chgData name="Arbie Sta. Maria" userId="f3148812-4228-411f-bf9f-5a2561256554" providerId="ADAL" clId="{F94B064A-D6C0-4BE2-A059-66712D9F1374}" dt="2023-01-12T07:56:52.702" v="58" actId="27636"/>
          <ac:spMkLst>
            <pc:docMk/>
            <pc:sldMk cId="3683587793" sldId="719"/>
            <ac:spMk id="3" creationId="{042D9E7B-D1BB-4A59-8D12-11E6C2FA55AC}"/>
          </ac:spMkLst>
        </pc:spChg>
        <pc:spChg chg="mod">
          <ac:chgData name="Arbie Sta. Maria" userId="f3148812-4228-411f-bf9f-5a2561256554" providerId="ADAL" clId="{F94B064A-D6C0-4BE2-A059-66712D9F1374}" dt="2023-01-12T07:56:48.434" v="56"/>
          <ac:spMkLst>
            <pc:docMk/>
            <pc:sldMk cId="3683587793" sldId="719"/>
            <ac:spMk id="5" creationId="{CD165E52-92B3-40D4-949D-279EB90F3F9E}"/>
          </ac:spMkLst>
        </pc:spChg>
        <pc:picChg chg="mod">
          <ac:chgData name="Arbie Sta. Maria" userId="f3148812-4228-411f-bf9f-5a2561256554" providerId="ADAL" clId="{F94B064A-D6C0-4BE2-A059-66712D9F1374}" dt="2023-01-12T07:58:19.341" v="60" actId="196"/>
          <ac:picMkLst>
            <pc:docMk/>
            <pc:sldMk cId="3683587793" sldId="719"/>
            <ac:picMk id="7" creationId="{5EFF0B8F-D7A9-44F8-A986-6EA9CE0EB1C6}"/>
          </ac:picMkLst>
        </pc:picChg>
      </pc:sldChg>
      <pc:sldChg chg="modSp add mod">
        <pc:chgData name="Arbie Sta. Maria" userId="f3148812-4228-411f-bf9f-5a2561256554" providerId="ADAL" clId="{F94B064A-D6C0-4BE2-A059-66712D9F1374}" dt="2023-01-12T08:12:13.494" v="103" actId="18131"/>
        <pc:sldMkLst>
          <pc:docMk/>
          <pc:sldMk cId="1528213898" sldId="720"/>
        </pc:sldMkLst>
        <pc:spChg chg="mod">
          <ac:chgData name="Arbie Sta. Maria" userId="f3148812-4228-411f-bf9f-5a2561256554" providerId="ADAL" clId="{F94B064A-D6C0-4BE2-A059-66712D9F1374}" dt="2023-01-12T08:11:51.349" v="101"/>
          <ac:spMkLst>
            <pc:docMk/>
            <pc:sldMk cId="1528213898" sldId="720"/>
            <ac:spMk id="3" creationId="{042D9E7B-D1BB-4A59-8D12-11E6C2FA55AC}"/>
          </ac:spMkLst>
        </pc:spChg>
        <pc:picChg chg="mod modCrop">
          <ac:chgData name="Arbie Sta. Maria" userId="f3148812-4228-411f-bf9f-5a2561256554" providerId="ADAL" clId="{F94B064A-D6C0-4BE2-A059-66712D9F1374}" dt="2023-01-12T08:12:13.494" v="103" actId="18131"/>
          <ac:picMkLst>
            <pc:docMk/>
            <pc:sldMk cId="1528213898" sldId="720"/>
            <ac:picMk id="7" creationId="{5EFF0B8F-D7A9-44F8-A986-6EA9CE0EB1C6}"/>
          </ac:picMkLst>
        </pc:picChg>
      </pc:sldChg>
      <pc:sldChg chg="modSp add mod">
        <pc:chgData name="Arbie Sta. Maria" userId="f3148812-4228-411f-bf9f-5a2561256554" providerId="ADAL" clId="{F94B064A-D6C0-4BE2-A059-66712D9F1374}" dt="2023-01-12T08:13:04.390" v="111" actId="11"/>
        <pc:sldMkLst>
          <pc:docMk/>
          <pc:sldMk cId="3392450719" sldId="721"/>
        </pc:sldMkLst>
        <pc:spChg chg="mod">
          <ac:chgData name="Arbie Sta. Maria" userId="f3148812-4228-411f-bf9f-5a2561256554" providerId="ADAL" clId="{F94B064A-D6C0-4BE2-A059-66712D9F1374}" dt="2023-01-12T08:13:04.390" v="111" actId="11"/>
          <ac:spMkLst>
            <pc:docMk/>
            <pc:sldMk cId="3392450719" sldId="721"/>
            <ac:spMk id="3" creationId="{042D9E7B-D1BB-4A59-8D12-11E6C2FA55AC}"/>
          </ac:spMkLst>
        </pc:spChg>
      </pc:sldChg>
      <pc:sldChg chg="addSp delSp modSp add mod">
        <pc:chgData name="Arbie Sta. Maria" userId="f3148812-4228-411f-bf9f-5a2561256554" providerId="ADAL" clId="{F94B064A-D6C0-4BE2-A059-66712D9F1374}" dt="2023-01-12T08:18:57.421" v="154" actId="732"/>
        <pc:sldMkLst>
          <pc:docMk/>
          <pc:sldMk cId="199676456" sldId="722"/>
        </pc:sldMkLst>
        <pc:spChg chg="del">
          <ac:chgData name="Arbie Sta. Maria" userId="f3148812-4228-411f-bf9f-5a2561256554" providerId="ADAL" clId="{F94B064A-D6C0-4BE2-A059-66712D9F1374}" dt="2023-01-12T08:17:47.480" v="145" actId="478"/>
          <ac:spMkLst>
            <pc:docMk/>
            <pc:sldMk cId="199676456" sldId="722"/>
            <ac:spMk id="2" creationId="{EF4F89D3-57B3-9BB5-2A26-B8A7AA125A5A}"/>
          </ac:spMkLst>
        </pc:spChg>
        <pc:spChg chg="mod">
          <ac:chgData name="Arbie Sta. Maria" userId="f3148812-4228-411f-bf9f-5a2561256554" providerId="ADAL" clId="{F94B064A-D6C0-4BE2-A059-66712D9F1374}" dt="2023-01-12T08:17:44.758" v="144"/>
          <ac:spMkLst>
            <pc:docMk/>
            <pc:sldMk cId="199676456" sldId="722"/>
            <ac:spMk id="3" creationId="{042D9E7B-D1BB-4A59-8D12-11E6C2FA55AC}"/>
          </ac:spMkLst>
        </pc:spChg>
        <pc:spChg chg="add del mod">
          <ac:chgData name="Arbie Sta. Maria" userId="f3148812-4228-411f-bf9f-5a2561256554" providerId="ADAL" clId="{F94B064A-D6C0-4BE2-A059-66712D9F1374}" dt="2023-01-12T08:17:48.670" v="146" actId="478"/>
          <ac:spMkLst>
            <pc:docMk/>
            <pc:sldMk cId="199676456" sldId="722"/>
            <ac:spMk id="8" creationId="{9A89D4A9-B467-9506-3E7B-43DFFD2A7976}"/>
          </ac:spMkLst>
        </pc:spChg>
        <pc:picChg chg="mod modCrop">
          <ac:chgData name="Arbie Sta. Maria" userId="f3148812-4228-411f-bf9f-5a2561256554" providerId="ADAL" clId="{F94B064A-D6C0-4BE2-A059-66712D9F1374}" dt="2023-01-12T08:18:57.421" v="154" actId="732"/>
          <ac:picMkLst>
            <pc:docMk/>
            <pc:sldMk cId="199676456" sldId="722"/>
            <ac:picMk id="7" creationId="{58B9E142-28FD-4EEB-B3F0-E48F8F1C157F}"/>
          </ac:picMkLst>
        </pc:picChg>
      </pc:sldChg>
      <pc:sldChg chg="modSp add mod">
        <pc:chgData name="Arbie Sta. Maria" userId="f3148812-4228-411f-bf9f-5a2561256554" providerId="ADAL" clId="{F94B064A-D6C0-4BE2-A059-66712D9F1374}" dt="2023-01-12T08:27:29.661" v="193" actId="207"/>
        <pc:sldMkLst>
          <pc:docMk/>
          <pc:sldMk cId="1250388467" sldId="723"/>
        </pc:sldMkLst>
        <pc:graphicFrameChg chg="mod">
          <ac:chgData name="Arbie Sta. Maria" userId="f3148812-4228-411f-bf9f-5a2561256554" providerId="ADAL" clId="{F94B064A-D6C0-4BE2-A059-66712D9F1374}" dt="2023-01-12T08:27:29.661" v="193" actId="207"/>
          <ac:graphicFrameMkLst>
            <pc:docMk/>
            <pc:sldMk cId="1250388467" sldId="723"/>
            <ac:graphicFrameMk id="6" creationId="{3E99E132-45CD-4209-9532-39F9E588D6C6}"/>
          </ac:graphicFrameMkLst>
        </pc:graphicFrameChg>
      </pc:sldChg>
      <pc:sldChg chg="modSp add mod">
        <pc:chgData name="Arbie Sta. Maria" userId="f3148812-4228-411f-bf9f-5a2561256554" providerId="ADAL" clId="{F94B064A-D6C0-4BE2-A059-66712D9F1374}" dt="2023-01-12T08:40:13.446" v="240" actId="18131"/>
        <pc:sldMkLst>
          <pc:docMk/>
          <pc:sldMk cId="2949304217" sldId="724"/>
        </pc:sldMkLst>
        <pc:spChg chg="mod">
          <ac:chgData name="Arbie Sta. Maria" userId="f3148812-4228-411f-bf9f-5a2561256554" providerId="ADAL" clId="{F94B064A-D6C0-4BE2-A059-66712D9F1374}" dt="2023-01-12T08:33:52.008" v="235"/>
          <ac:spMkLst>
            <pc:docMk/>
            <pc:sldMk cId="2949304217" sldId="724"/>
            <ac:spMk id="3" creationId="{042D9E7B-D1BB-4A59-8D12-11E6C2FA55AC}"/>
          </ac:spMkLst>
        </pc:spChg>
        <pc:picChg chg="mod modCrop">
          <ac:chgData name="Arbie Sta. Maria" userId="f3148812-4228-411f-bf9f-5a2561256554" providerId="ADAL" clId="{F94B064A-D6C0-4BE2-A059-66712D9F1374}" dt="2023-01-12T08:40:13.446" v="240" actId="18131"/>
          <ac:picMkLst>
            <pc:docMk/>
            <pc:sldMk cId="2949304217" sldId="724"/>
            <ac:picMk id="7" creationId="{5EFF0B8F-D7A9-44F8-A986-6EA9CE0EB1C6}"/>
          </ac:picMkLst>
        </pc:picChg>
      </pc:sldChg>
      <pc:sldChg chg="addSp modSp add mod ord">
        <pc:chgData name="Arbie Sta. Maria" userId="f3148812-4228-411f-bf9f-5a2561256554" providerId="ADAL" clId="{F94B064A-D6C0-4BE2-A059-66712D9F1374}" dt="2023-01-12T08:51:06.624" v="298"/>
        <pc:sldMkLst>
          <pc:docMk/>
          <pc:sldMk cId="1145346804" sldId="725"/>
        </pc:sldMkLst>
        <pc:spChg chg="add mod">
          <ac:chgData name="Arbie Sta. Maria" userId="f3148812-4228-411f-bf9f-5a2561256554" providerId="ADAL" clId="{F94B064A-D6C0-4BE2-A059-66712D9F1374}" dt="2023-01-12T08:51:00.879" v="297"/>
          <ac:spMkLst>
            <pc:docMk/>
            <pc:sldMk cId="1145346804" sldId="725"/>
            <ac:spMk id="2" creationId="{2AE2AD22-D310-760A-9D1A-569E63DD536D}"/>
          </ac:spMkLst>
        </pc:spChg>
        <pc:spChg chg="mod">
          <ac:chgData name="Arbie Sta. Maria" userId="f3148812-4228-411f-bf9f-5a2561256554" providerId="ADAL" clId="{F94B064A-D6C0-4BE2-A059-66712D9F1374}" dt="2023-01-12T08:51:06.624" v="298"/>
          <ac:spMkLst>
            <pc:docMk/>
            <pc:sldMk cId="1145346804" sldId="725"/>
            <ac:spMk id="3" creationId="{042D9E7B-D1BB-4A59-8D12-11E6C2FA55AC}"/>
          </ac:spMkLst>
        </pc:spChg>
        <pc:picChg chg="mod modCrop">
          <ac:chgData name="Arbie Sta. Maria" userId="f3148812-4228-411f-bf9f-5a2561256554" providerId="ADAL" clId="{F94B064A-D6C0-4BE2-A059-66712D9F1374}" dt="2023-01-12T08:47:41.301" v="285" actId="18131"/>
          <ac:picMkLst>
            <pc:docMk/>
            <pc:sldMk cId="1145346804" sldId="725"/>
            <ac:picMk id="7" creationId="{58B9E142-28FD-4EEB-B3F0-E48F8F1C157F}"/>
          </ac:picMkLst>
        </pc:picChg>
      </pc:sldChg>
      <pc:sldChg chg="modSp add mod">
        <pc:chgData name="Arbie Sta. Maria" userId="f3148812-4228-411f-bf9f-5a2561256554" providerId="ADAL" clId="{F94B064A-D6C0-4BE2-A059-66712D9F1374}" dt="2023-01-12T08:50:32.518" v="293" actId="18131"/>
        <pc:sldMkLst>
          <pc:docMk/>
          <pc:sldMk cId="562758252" sldId="726"/>
        </pc:sldMkLst>
        <pc:spChg chg="mod">
          <ac:chgData name="Arbie Sta. Maria" userId="f3148812-4228-411f-bf9f-5a2561256554" providerId="ADAL" clId="{F94B064A-D6C0-4BE2-A059-66712D9F1374}" dt="2023-01-12T08:49:18.697" v="290"/>
          <ac:spMkLst>
            <pc:docMk/>
            <pc:sldMk cId="562758252" sldId="726"/>
            <ac:spMk id="3" creationId="{042D9E7B-D1BB-4A59-8D12-11E6C2FA55AC}"/>
          </ac:spMkLst>
        </pc:spChg>
        <pc:picChg chg="mod modCrop">
          <ac:chgData name="Arbie Sta. Maria" userId="f3148812-4228-411f-bf9f-5a2561256554" providerId="ADAL" clId="{F94B064A-D6C0-4BE2-A059-66712D9F1374}" dt="2023-01-12T08:50:32.518" v="293" actId="18131"/>
          <ac:picMkLst>
            <pc:docMk/>
            <pc:sldMk cId="562758252" sldId="726"/>
            <ac:picMk id="7" creationId="{5EFF0B8F-D7A9-44F8-A986-6EA9CE0EB1C6}"/>
          </ac:picMkLst>
        </pc:picChg>
      </pc:sldChg>
      <pc:sldChg chg="modSp add del mod">
        <pc:chgData name="Arbie Sta. Maria" userId="f3148812-4228-411f-bf9f-5a2561256554" providerId="ADAL" clId="{F94B064A-D6C0-4BE2-A059-66712D9F1374}" dt="2023-01-12T09:04:36.578" v="382" actId="47"/>
        <pc:sldMkLst>
          <pc:docMk/>
          <pc:sldMk cId="497733236" sldId="727"/>
        </pc:sldMkLst>
        <pc:spChg chg="mod">
          <ac:chgData name="Arbie Sta. Maria" userId="f3148812-4228-411f-bf9f-5a2561256554" providerId="ADAL" clId="{F94B064A-D6C0-4BE2-A059-66712D9F1374}" dt="2023-01-12T09:03:14.250" v="372" actId="14100"/>
          <ac:spMkLst>
            <pc:docMk/>
            <pc:sldMk cId="497733236" sldId="727"/>
            <ac:spMk id="3" creationId="{042D9E7B-D1BB-4A59-8D12-11E6C2FA55AC}"/>
          </ac:spMkLst>
        </pc:spChg>
        <pc:graphicFrameChg chg="mod">
          <ac:chgData name="Arbie Sta. Maria" userId="f3148812-4228-411f-bf9f-5a2561256554" providerId="ADAL" clId="{F94B064A-D6C0-4BE2-A059-66712D9F1374}" dt="2023-01-12T09:04:25.615" v="378"/>
          <ac:graphicFrameMkLst>
            <pc:docMk/>
            <pc:sldMk cId="497733236" sldId="727"/>
            <ac:graphicFrameMk id="2" creationId="{F56E4FB1-A8F0-F625-571B-EECED1FE1EE4}"/>
          </ac:graphicFrameMkLst>
        </pc:graphicFrameChg>
      </pc:sldChg>
      <pc:sldChg chg="modSp add mod">
        <pc:chgData name="Arbie Sta. Maria" userId="f3148812-4228-411f-bf9f-5a2561256554" providerId="ADAL" clId="{F94B064A-D6C0-4BE2-A059-66712D9F1374}" dt="2023-01-12T09:13:56.808" v="428" actId="14100"/>
        <pc:sldMkLst>
          <pc:docMk/>
          <pc:sldMk cId="531182549" sldId="728"/>
        </pc:sldMkLst>
        <pc:spChg chg="mod">
          <ac:chgData name="Arbie Sta. Maria" userId="f3148812-4228-411f-bf9f-5a2561256554" providerId="ADAL" clId="{F94B064A-D6C0-4BE2-A059-66712D9F1374}" dt="2023-01-12T09:13:56.808" v="428" actId="14100"/>
          <ac:spMkLst>
            <pc:docMk/>
            <pc:sldMk cId="531182549" sldId="728"/>
            <ac:spMk id="3" creationId="{042D9E7B-D1BB-4A59-8D12-11E6C2FA55AC}"/>
          </ac:spMkLst>
        </pc:spChg>
      </pc:sldChg>
      <pc:sldChg chg="modSp add del">
        <pc:chgData name="Arbie Sta. Maria" userId="f3148812-4228-411f-bf9f-5a2561256554" providerId="ADAL" clId="{F94B064A-D6C0-4BE2-A059-66712D9F1374}" dt="2023-01-12T09:03:13.596" v="370" actId="2890"/>
        <pc:sldMkLst>
          <pc:docMk/>
          <pc:sldMk cId="2157885353" sldId="728"/>
        </pc:sldMkLst>
        <pc:graphicFrameChg chg="mod">
          <ac:chgData name="Arbie Sta. Maria" userId="f3148812-4228-411f-bf9f-5a2561256554" providerId="ADAL" clId="{F94B064A-D6C0-4BE2-A059-66712D9F1374}" dt="2023-01-12T09:02:40.013" v="368" actId="12100"/>
          <ac:graphicFrameMkLst>
            <pc:docMk/>
            <pc:sldMk cId="2157885353" sldId="728"/>
            <ac:graphicFrameMk id="2" creationId="{F56E4FB1-A8F0-F625-571B-EECED1FE1EE4}"/>
          </ac:graphicFrameMkLst>
        </pc:graphicFrameChg>
      </pc:sldChg>
      <pc:sldChg chg="modSp add mod">
        <pc:chgData name="Arbie Sta. Maria" userId="f3148812-4228-411f-bf9f-5a2561256554" providerId="ADAL" clId="{F94B064A-D6C0-4BE2-A059-66712D9F1374}" dt="2023-01-12T09:14:06.208" v="429" actId="14100"/>
        <pc:sldMkLst>
          <pc:docMk/>
          <pc:sldMk cId="204890601" sldId="729"/>
        </pc:sldMkLst>
        <pc:spChg chg="mod">
          <ac:chgData name="Arbie Sta. Maria" userId="f3148812-4228-411f-bf9f-5a2561256554" providerId="ADAL" clId="{F94B064A-D6C0-4BE2-A059-66712D9F1374}" dt="2023-01-12T09:14:06.208" v="429" actId="14100"/>
          <ac:spMkLst>
            <pc:docMk/>
            <pc:sldMk cId="204890601" sldId="729"/>
            <ac:spMk id="3" creationId="{042D9E7B-D1BB-4A59-8D12-11E6C2FA55AC}"/>
          </ac:spMkLst>
        </pc:spChg>
      </pc:sldChg>
      <pc:sldChg chg="modSp add mod">
        <pc:chgData name="Arbie Sta. Maria" userId="f3148812-4228-411f-bf9f-5a2561256554" providerId="ADAL" clId="{F94B064A-D6C0-4BE2-A059-66712D9F1374}" dt="2023-01-12T09:09:40.670" v="395" actId="196"/>
        <pc:sldMkLst>
          <pc:docMk/>
          <pc:sldMk cId="2893276931" sldId="730"/>
        </pc:sldMkLst>
        <pc:spChg chg="mod">
          <ac:chgData name="Arbie Sta. Maria" userId="f3148812-4228-411f-bf9f-5a2561256554" providerId="ADAL" clId="{F94B064A-D6C0-4BE2-A059-66712D9F1374}" dt="2023-01-12T09:09:18.540" v="393"/>
          <ac:spMkLst>
            <pc:docMk/>
            <pc:sldMk cId="2893276931" sldId="730"/>
            <ac:spMk id="3" creationId="{042D9E7B-D1BB-4A59-8D12-11E6C2FA55AC}"/>
          </ac:spMkLst>
        </pc:spChg>
        <pc:picChg chg="mod">
          <ac:chgData name="Arbie Sta. Maria" userId="f3148812-4228-411f-bf9f-5a2561256554" providerId="ADAL" clId="{F94B064A-D6C0-4BE2-A059-66712D9F1374}" dt="2023-01-12T09:09:40.670" v="395" actId="196"/>
          <ac:picMkLst>
            <pc:docMk/>
            <pc:sldMk cId="2893276931" sldId="730"/>
            <ac:picMk id="7" creationId="{5EFF0B8F-D7A9-44F8-A986-6EA9CE0EB1C6}"/>
          </ac:picMkLst>
        </pc:picChg>
      </pc:sldChg>
      <pc:sldChg chg="addSp delSp modSp add mod">
        <pc:chgData name="Arbie Sta. Maria" userId="f3148812-4228-411f-bf9f-5a2561256554" providerId="ADAL" clId="{F94B064A-D6C0-4BE2-A059-66712D9F1374}" dt="2023-01-12T09:12:49.053" v="422" actId="18131"/>
        <pc:sldMkLst>
          <pc:docMk/>
          <pc:sldMk cId="4278669437" sldId="731"/>
        </pc:sldMkLst>
        <pc:spChg chg="del">
          <ac:chgData name="Arbie Sta. Maria" userId="f3148812-4228-411f-bf9f-5a2561256554" providerId="ADAL" clId="{F94B064A-D6C0-4BE2-A059-66712D9F1374}" dt="2023-01-12T09:11:36.803" v="412" actId="478"/>
          <ac:spMkLst>
            <pc:docMk/>
            <pc:sldMk cId="4278669437" sldId="731"/>
            <ac:spMk id="2" creationId="{2AE2AD22-D310-760A-9D1A-569E63DD536D}"/>
          </ac:spMkLst>
        </pc:spChg>
        <pc:spChg chg="mod">
          <ac:chgData name="Arbie Sta. Maria" userId="f3148812-4228-411f-bf9f-5a2561256554" providerId="ADAL" clId="{F94B064A-D6C0-4BE2-A059-66712D9F1374}" dt="2023-01-12T09:11:42.924" v="414"/>
          <ac:spMkLst>
            <pc:docMk/>
            <pc:sldMk cId="4278669437" sldId="731"/>
            <ac:spMk id="3" creationId="{042D9E7B-D1BB-4A59-8D12-11E6C2FA55AC}"/>
          </ac:spMkLst>
        </pc:spChg>
        <pc:spChg chg="add del mod">
          <ac:chgData name="Arbie Sta. Maria" userId="f3148812-4228-411f-bf9f-5a2561256554" providerId="ADAL" clId="{F94B064A-D6C0-4BE2-A059-66712D9F1374}" dt="2023-01-12T09:11:38.718" v="413" actId="478"/>
          <ac:spMkLst>
            <pc:docMk/>
            <pc:sldMk cId="4278669437" sldId="731"/>
            <ac:spMk id="8" creationId="{5974ECCF-E42A-D2AF-83A8-A6CD7AB89267}"/>
          </ac:spMkLst>
        </pc:spChg>
        <pc:picChg chg="mod modCrop">
          <ac:chgData name="Arbie Sta. Maria" userId="f3148812-4228-411f-bf9f-5a2561256554" providerId="ADAL" clId="{F94B064A-D6C0-4BE2-A059-66712D9F1374}" dt="2023-01-12T09:12:49.053" v="422" actId="18131"/>
          <ac:picMkLst>
            <pc:docMk/>
            <pc:sldMk cId="4278669437" sldId="731"/>
            <ac:picMk id="7" creationId="{58B9E142-28FD-4EEB-B3F0-E48F8F1C157F}"/>
          </ac:picMkLst>
        </pc:picChg>
      </pc:sldChg>
      <pc:sldChg chg="modSp add mod">
        <pc:chgData name="Arbie Sta. Maria" userId="f3148812-4228-411f-bf9f-5a2561256554" providerId="ADAL" clId="{F94B064A-D6C0-4BE2-A059-66712D9F1374}" dt="2023-01-12T09:21:39.775" v="497" actId="11"/>
        <pc:sldMkLst>
          <pc:docMk/>
          <pc:sldMk cId="2023292214" sldId="732"/>
        </pc:sldMkLst>
        <pc:spChg chg="mod">
          <ac:chgData name="Arbie Sta. Maria" userId="f3148812-4228-411f-bf9f-5a2561256554" providerId="ADAL" clId="{F94B064A-D6C0-4BE2-A059-66712D9F1374}" dt="2023-01-12T09:21:39.775" v="497" actId="11"/>
          <ac:spMkLst>
            <pc:docMk/>
            <pc:sldMk cId="2023292214" sldId="732"/>
            <ac:spMk id="3" creationId="{042D9E7B-D1BB-4A59-8D12-11E6C2FA55AC}"/>
          </ac:spMkLst>
        </pc:spChg>
      </pc:sldChg>
      <pc:sldChg chg="modSp add mod">
        <pc:chgData name="Arbie Sta. Maria" userId="f3148812-4228-411f-bf9f-5a2561256554" providerId="ADAL" clId="{F94B064A-D6C0-4BE2-A059-66712D9F1374}" dt="2023-01-12T09:23:20.645" v="514" actId="27636"/>
        <pc:sldMkLst>
          <pc:docMk/>
          <pc:sldMk cId="3312412693" sldId="733"/>
        </pc:sldMkLst>
        <pc:spChg chg="mod">
          <ac:chgData name="Arbie Sta. Maria" userId="f3148812-4228-411f-bf9f-5a2561256554" providerId="ADAL" clId="{F94B064A-D6C0-4BE2-A059-66712D9F1374}" dt="2023-01-12T09:23:20.645" v="514" actId="27636"/>
          <ac:spMkLst>
            <pc:docMk/>
            <pc:sldMk cId="3312412693" sldId="733"/>
            <ac:spMk id="3" creationId="{042D9E7B-D1BB-4A59-8D12-11E6C2FA55AC}"/>
          </ac:spMkLst>
        </pc:spChg>
      </pc:sldChg>
      <pc:sldChg chg="modSp add">
        <pc:chgData name="Arbie Sta. Maria" userId="f3148812-4228-411f-bf9f-5a2561256554" providerId="ADAL" clId="{F94B064A-D6C0-4BE2-A059-66712D9F1374}" dt="2023-01-12T09:25:54.710" v="532" actId="207"/>
        <pc:sldMkLst>
          <pc:docMk/>
          <pc:sldMk cId="3410240526" sldId="734"/>
        </pc:sldMkLst>
        <pc:graphicFrameChg chg="mod">
          <ac:chgData name="Arbie Sta. Maria" userId="f3148812-4228-411f-bf9f-5a2561256554" providerId="ADAL" clId="{F94B064A-D6C0-4BE2-A059-66712D9F1374}" dt="2023-01-12T09:25:54.710" v="532" actId="207"/>
          <ac:graphicFrameMkLst>
            <pc:docMk/>
            <pc:sldMk cId="3410240526" sldId="734"/>
            <ac:graphicFrameMk id="2" creationId="{E4362C6F-B0A5-486E-B4BC-419F37EBB191}"/>
          </ac:graphicFrameMkLst>
        </pc:graphicFrameChg>
      </pc:sldChg>
      <pc:sldChg chg="modSp add">
        <pc:chgData name="Arbie Sta. Maria" userId="f3148812-4228-411f-bf9f-5a2561256554" providerId="ADAL" clId="{F94B064A-D6C0-4BE2-A059-66712D9F1374}" dt="2023-01-12T09:30:49.006" v="559"/>
        <pc:sldMkLst>
          <pc:docMk/>
          <pc:sldMk cId="4208951485" sldId="735"/>
        </pc:sldMkLst>
        <pc:graphicFrameChg chg="mod">
          <ac:chgData name="Arbie Sta. Maria" userId="f3148812-4228-411f-bf9f-5a2561256554" providerId="ADAL" clId="{F94B064A-D6C0-4BE2-A059-66712D9F1374}" dt="2023-01-12T09:30:49.006" v="559"/>
          <ac:graphicFrameMkLst>
            <pc:docMk/>
            <pc:sldMk cId="4208951485" sldId="735"/>
            <ac:graphicFrameMk id="8" creationId="{CB7D8240-B99E-430B-A060-C20914AD451C}"/>
          </ac:graphicFrameMkLst>
        </pc:graphicFrameChg>
      </pc:sldChg>
      <pc:sldChg chg="modSp add">
        <pc:chgData name="Arbie Sta. Maria" userId="f3148812-4228-411f-bf9f-5a2561256554" providerId="ADAL" clId="{F94B064A-D6C0-4BE2-A059-66712D9F1374}" dt="2023-01-12T09:32:30.005" v="577"/>
        <pc:sldMkLst>
          <pc:docMk/>
          <pc:sldMk cId="201500405" sldId="736"/>
        </pc:sldMkLst>
        <pc:graphicFrameChg chg="mod">
          <ac:chgData name="Arbie Sta. Maria" userId="f3148812-4228-411f-bf9f-5a2561256554" providerId="ADAL" clId="{F94B064A-D6C0-4BE2-A059-66712D9F1374}" dt="2023-01-12T09:32:30.005" v="577"/>
          <ac:graphicFrameMkLst>
            <pc:docMk/>
            <pc:sldMk cId="201500405" sldId="736"/>
            <ac:graphicFrameMk id="8" creationId="{CB7D8240-B99E-430B-A060-C20914AD451C}"/>
          </ac:graphicFrameMkLst>
        </pc:graphicFrameChg>
      </pc:sldChg>
      <pc:sldChg chg="modSp add">
        <pc:chgData name="Arbie Sta. Maria" userId="f3148812-4228-411f-bf9f-5a2561256554" providerId="ADAL" clId="{F94B064A-D6C0-4BE2-A059-66712D9F1374}" dt="2023-01-12T09:32:48.894" v="580"/>
        <pc:sldMkLst>
          <pc:docMk/>
          <pc:sldMk cId="2419375458" sldId="737"/>
        </pc:sldMkLst>
        <pc:graphicFrameChg chg="mod">
          <ac:chgData name="Arbie Sta. Maria" userId="f3148812-4228-411f-bf9f-5a2561256554" providerId="ADAL" clId="{F94B064A-D6C0-4BE2-A059-66712D9F1374}" dt="2023-01-12T09:32:48.894" v="580"/>
          <ac:graphicFrameMkLst>
            <pc:docMk/>
            <pc:sldMk cId="2419375458" sldId="737"/>
            <ac:graphicFrameMk id="8" creationId="{CB7D8240-B99E-430B-A060-C20914AD451C}"/>
          </ac:graphicFrameMkLst>
        </pc:graphicFrameChg>
      </pc:sldChg>
      <pc:sldChg chg="modSp add">
        <pc:chgData name="Arbie Sta. Maria" userId="f3148812-4228-411f-bf9f-5a2561256554" providerId="ADAL" clId="{F94B064A-D6C0-4BE2-A059-66712D9F1374}" dt="2023-01-12T09:33:12.143" v="584"/>
        <pc:sldMkLst>
          <pc:docMk/>
          <pc:sldMk cId="886025562" sldId="738"/>
        </pc:sldMkLst>
        <pc:graphicFrameChg chg="mod">
          <ac:chgData name="Arbie Sta. Maria" userId="f3148812-4228-411f-bf9f-5a2561256554" providerId="ADAL" clId="{F94B064A-D6C0-4BE2-A059-66712D9F1374}" dt="2023-01-12T09:33:12.143" v="584"/>
          <ac:graphicFrameMkLst>
            <pc:docMk/>
            <pc:sldMk cId="886025562" sldId="738"/>
            <ac:graphicFrameMk id="8" creationId="{CB7D8240-B99E-430B-A060-C20914AD451C}"/>
          </ac:graphicFrameMkLst>
        </pc:graphicFrameChg>
      </pc:sldChg>
      <pc:sldChg chg="modSp add">
        <pc:chgData name="Arbie Sta. Maria" userId="f3148812-4228-411f-bf9f-5a2561256554" providerId="ADAL" clId="{F94B064A-D6C0-4BE2-A059-66712D9F1374}" dt="2023-01-12T09:33:46.878" v="588"/>
        <pc:sldMkLst>
          <pc:docMk/>
          <pc:sldMk cId="3130586523" sldId="739"/>
        </pc:sldMkLst>
        <pc:graphicFrameChg chg="mod">
          <ac:chgData name="Arbie Sta. Maria" userId="f3148812-4228-411f-bf9f-5a2561256554" providerId="ADAL" clId="{F94B064A-D6C0-4BE2-A059-66712D9F1374}" dt="2023-01-12T09:33:46.878" v="588"/>
          <ac:graphicFrameMkLst>
            <pc:docMk/>
            <pc:sldMk cId="3130586523" sldId="739"/>
            <ac:graphicFrameMk id="8" creationId="{CB7D8240-B99E-430B-A060-C20914AD451C}"/>
          </ac:graphicFrameMkLst>
        </pc:graphicFrameChg>
      </pc:sldChg>
      <pc:sldChg chg="modSp add">
        <pc:chgData name="Arbie Sta. Maria" userId="f3148812-4228-411f-bf9f-5a2561256554" providerId="ADAL" clId="{F94B064A-D6C0-4BE2-A059-66712D9F1374}" dt="2023-01-12T09:33:58.090" v="590"/>
        <pc:sldMkLst>
          <pc:docMk/>
          <pc:sldMk cId="1851981744" sldId="740"/>
        </pc:sldMkLst>
        <pc:graphicFrameChg chg="mod">
          <ac:chgData name="Arbie Sta. Maria" userId="f3148812-4228-411f-bf9f-5a2561256554" providerId="ADAL" clId="{F94B064A-D6C0-4BE2-A059-66712D9F1374}" dt="2023-01-12T09:33:58.090" v="590"/>
          <ac:graphicFrameMkLst>
            <pc:docMk/>
            <pc:sldMk cId="1851981744" sldId="740"/>
            <ac:graphicFrameMk id="8" creationId="{CB7D8240-B99E-430B-A060-C20914AD451C}"/>
          </ac:graphicFrameMkLst>
        </pc:graphicFrameChg>
      </pc:sldChg>
      <pc:sldChg chg="modSp add">
        <pc:chgData name="Arbie Sta. Maria" userId="f3148812-4228-411f-bf9f-5a2561256554" providerId="ADAL" clId="{F94B064A-D6C0-4BE2-A059-66712D9F1374}" dt="2023-01-12T09:34:18.893" v="594"/>
        <pc:sldMkLst>
          <pc:docMk/>
          <pc:sldMk cId="11336560" sldId="741"/>
        </pc:sldMkLst>
        <pc:graphicFrameChg chg="mod">
          <ac:chgData name="Arbie Sta. Maria" userId="f3148812-4228-411f-bf9f-5a2561256554" providerId="ADAL" clId="{F94B064A-D6C0-4BE2-A059-66712D9F1374}" dt="2023-01-12T09:34:18.893" v="594"/>
          <ac:graphicFrameMkLst>
            <pc:docMk/>
            <pc:sldMk cId="11336560" sldId="741"/>
            <ac:graphicFrameMk id="8" creationId="{CB7D8240-B99E-430B-A060-C20914AD451C}"/>
          </ac:graphicFrameMkLst>
        </pc:graphicFrameChg>
      </pc:sldChg>
      <pc:sldChg chg="modSp add ord">
        <pc:chgData name="Arbie Sta. Maria" userId="f3148812-4228-411f-bf9f-5a2561256554" providerId="ADAL" clId="{F94B064A-D6C0-4BE2-A059-66712D9F1374}" dt="2023-01-12T09:35:08.158" v="600"/>
        <pc:sldMkLst>
          <pc:docMk/>
          <pc:sldMk cId="241258021" sldId="742"/>
        </pc:sldMkLst>
        <pc:graphicFrameChg chg="mod">
          <ac:chgData name="Arbie Sta. Maria" userId="f3148812-4228-411f-bf9f-5a2561256554" providerId="ADAL" clId="{F94B064A-D6C0-4BE2-A059-66712D9F1374}" dt="2023-01-12T09:35:08.158" v="600"/>
          <ac:graphicFrameMkLst>
            <pc:docMk/>
            <pc:sldMk cId="241258021" sldId="742"/>
            <ac:graphicFrameMk id="8" creationId="{CB7D8240-B99E-430B-A060-C20914AD451C}"/>
          </ac:graphicFrameMkLst>
        </pc:graphicFrameChg>
      </pc:sldChg>
      <pc:sldChg chg="modSp add del">
        <pc:chgData name="Arbie Sta. Maria" userId="f3148812-4228-411f-bf9f-5a2561256554" providerId="ADAL" clId="{F94B064A-D6C0-4BE2-A059-66712D9F1374}" dt="2023-01-12T09:41:08.824" v="649" actId="47"/>
        <pc:sldMkLst>
          <pc:docMk/>
          <pc:sldMk cId="1793408048" sldId="743"/>
        </pc:sldMkLst>
        <pc:graphicFrameChg chg="mod">
          <ac:chgData name="Arbie Sta. Maria" userId="f3148812-4228-411f-bf9f-5a2561256554" providerId="ADAL" clId="{F94B064A-D6C0-4BE2-A059-66712D9F1374}" dt="2023-01-12T09:38:41.848" v="635" actId="20577"/>
          <ac:graphicFrameMkLst>
            <pc:docMk/>
            <pc:sldMk cId="1793408048" sldId="743"/>
            <ac:graphicFrameMk id="8" creationId="{F17BCE24-AABC-4ED1-B901-37B81B25CE3B}"/>
          </ac:graphicFrameMkLst>
        </pc:graphicFrameChg>
      </pc:sldChg>
      <pc:sldChg chg="modSp add mod">
        <pc:chgData name="Arbie Sta. Maria" userId="f3148812-4228-411f-bf9f-5a2561256554" providerId="ADAL" clId="{F94B064A-D6C0-4BE2-A059-66712D9F1374}" dt="2023-01-12T09:41:51.607" v="659" actId="20577"/>
        <pc:sldMkLst>
          <pc:docMk/>
          <pc:sldMk cId="2008415911" sldId="744"/>
        </pc:sldMkLst>
        <pc:graphicFrameChg chg="mod modGraphic">
          <ac:chgData name="Arbie Sta. Maria" userId="f3148812-4228-411f-bf9f-5a2561256554" providerId="ADAL" clId="{F94B064A-D6C0-4BE2-A059-66712D9F1374}" dt="2023-01-12T09:41:51.607" v="659" actId="20577"/>
          <ac:graphicFrameMkLst>
            <pc:docMk/>
            <pc:sldMk cId="2008415911" sldId="744"/>
            <ac:graphicFrameMk id="8" creationId="{F17BCE24-AABC-4ED1-B901-37B81B25CE3B}"/>
          </ac:graphicFrameMkLst>
        </pc:graphicFrameChg>
      </pc:sldChg>
      <pc:sldChg chg="modSp add mod">
        <pc:chgData name="Arbie Sta. Maria" userId="f3148812-4228-411f-bf9f-5a2561256554" providerId="ADAL" clId="{F94B064A-D6C0-4BE2-A059-66712D9F1374}" dt="2023-01-12T09:46:44.272" v="713" actId="6549"/>
        <pc:sldMkLst>
          <pc:docMk/>
          <pc:sldMk cId="1989570549" sldId="745"/>
        </pc:sldMkLst>
        <pc:spChg chg="mod">
          <ac:chgData name="Arbie Sta. Maria" userId="f3148812-4228-411f-bf9f-5a2561256554" providerId="ADAL" clId="{F94B064A-D6C0-4BE2-A059-66712D9F1374}" dt="2023-01-12T09:44:18.067" v="674" actId="20577"/>
          <ac:spMkLst>
            <pc:docMk/>
            <pc:sldMk cId="1989570549" sldId="745"/>
            <ac:spMk id="3" creationId="{042D9E7B-D1BB-4A59-8D12-11E6C2FA55AC}"/>
          </ac:spMkLst>
        </pc:spChg>
        <pc:graphicFrameChg chg="mod modGraphic">
          <ac:chgData name="Arbie Sta. Maria" userId="f3148812-4228-411f-bf9f-5a2561256554" providerId="ADAL" clId="{F94B064A-D6C0-4BE2-A059-66712D9F1374}" dt="2023-01-12T09:46:44.272" v="713" actId="6549"/>
          <ac:graphicFrameMkLst>
            <pc:docMk/>
            <pc:sldMk cId="1989570549" sldId="745"/>
            <ac:graphicFrameMk id="8" creationId="{C50CCDCD-D205-42A0-80C9-4E2080B03B4D}"/>
          </ac:graphicFrameMkLst>
        </pc:graphicFrameChg>
      </pc:sldChg>
      <pc:sldChg chg="modSp add del mod">
        <pc:chgData name="Arbie Sta. Maria" userId="f3148812-4228-411f-bf9f-5a2561256554" providerId="ADAL" clId="{F94B064A-D6C0-4BE2-A059-66712D9F1374}" dt="2023-01-12T09:46:19.598" v="709" actId="47"/>
        <pc:sldMkLst>
          <pc:docMk/>
          <pc:sldMk cId="2230243074" sldId="746"/>
        </pc:sldMkLst>
        <pc:spChg chg="mod">
          <ac:chgData name="Arbie Sta. Maria" userId="f3148812-4228-411f-bf9f-5a2561256554" providerId="ADAL" clId="{F94B064A-D6C0-4BE2-A059-66712D9F1374}" dt="2023-01-12T09:45:59.355" v="706" actId="20577"/>
          <ac:spMkLst>
            <pc:docMk/>
            <pc:sldMk cId="2230243074" sldId="746"/>
            <ac:spMk id="3" creationId="{042D9E7B-D1BB-4A59-8D12-11E6C2FA55AC}"/>
          </ac:spMkLst>
        </pc:spChg>
        <pc:graphicFrameChg chg="modGraphic">
          <ac:chgData name="Arbie Sta. Maria" userId="f3148812-4228-411f-bf9f-5a2561256554" providerId="ADAL" clId="{F94B064A-D6C0-4BE2-A059-66712D9F1374}" dt="2023-01-12T09:46:12.748" v="708"/>
          <ac:graphicFrameMkLst>
            <pc:docMk/>
            <pc:sldMk cId="2230243074" sldId="746"/>
            <ac:graphicFrameMk id="8" creationId="{C50CCDCD-D205-42A0-80C9-4E2080B03B4D}"/>
          </ac:graphicFrameMkLst>
        </pc:graphicFrameChg>
      </pc:sldChg>
      <pc:sldChg chg="add">
        <pc:chgData name="Arbie Sta. Maria" userId="f3148812-4228-411f-bf9f-5a2561256554" providerId="ADAL" clId="{F94B064A-D6C0-4BE2-A059-66712D9F1374}" dt="2023-01-12T09:46:22.170" v="710" actId="2890"/>
        <pc:sldMkLst>
          <pc:docMk/>
          <pc:sldMk cId="2491962202" sldId="746"/>
        </pc:sldMkLst>
      </pc:sldChg>
      <pc:sldChg chg="modSp add">
        <pc:chgData name="Arbie Sta. Maria" userId="f3148812-4228-411f-bf9f-5a2561256554" providerId="ADAL" clId="{F94B064A-D6C0-4BE2-A059-66712D9F1374}" dt="2023-01-12T09:47:31.222" v="717"/>
        <pc:sldMkLst>
          <pc:docMk/>
          <pc:sldMk cId="3768213184" sldId="747"/>
        </pc:sldMkLst>
        <pc:graphicFrameChg chg="mod">
          <ac:chgData name="Arbie Sta. Maria" userId="f3148812-4228-411f-bf9f-5a2561256554" providerId="ADAL" clId="{F94B064A-D6C0-4BE2-A059-66712D9F1374}" dt="2023-01-12T09:47:31.222" v="717"/>
          <ac:graphicFrameMkLst>
            <pc:docMk/>
            <pc:sldMk cId="3768213184" sldId="747"/>
            <ac:graphicFrameMk id="8" creationId="{C50CCDCD-D205-42A0-80C9-4E2080B03B4D}"/>
          </ac:graphicFrameMkLst>
        </pc:graphicFrameChg>
      </pc:sldChg>
      <pc:sldChg chg="modSp add">
        <pc:chgData name="Arbie Sta. Maria" userId="f3148812-4228-411f-bf9f-5a2561256554" providerId="ADAL" clId="{F94B064A-D6C0-4BE2-A059-66712D9F1374}" dt="2023-01-12T09:48:33.878" v="720"/>
        <pc:sldMkLst>
          <pc:docMk/>
          <pc:sldMk cId="2597929619" sldId="748"/>
        </pc:sldMkLst>
        <pc:graphicFrameChg chg="mod">
          <ac:chgData name="Arbie Sta. Maria" userId="f3148812-4228-411f-bf9f-5a2561256554" providerId="ADAL" clId="{F94B064A-D6C0-4BE2-A059-66712D9F1374}" dt="2023-01-12T09:48:33.878" v="720"/>
          <ac:graphicFrameMkLst>
            <pc:docMk/>
            <pc:sldMk cId="2597929619" sldId="748"/>
            <ac:graphicFrameMk id="8" creationId="{C50CCDCD-D205-42A0-80C9-4E2080B03B4D}"/>
          </ac:graphicFrameMkLst>
        </pc:graphicFrameChg>
      </pc:sldChg>
      <pc:sldChg chg="new del">
        <pc:chgData name="Arbie Sta. Maria" userId="f3148812-4228-411f-bf9f-5a2561256554" providerId="ADAL" clId="{F94B064A-D6C0-4BE2-A059-66712D9F1374}" dt="2023-01-12T09:51:06.099" v="740" actId="47"/>
        <pc:sldMkLst>
          <pc:docMk/>
          <pc:sldMk cId="914402733" sldId="749"/>
        </pc:sldMkLst>
      </pc:sldChg>
      <pc:sldChg chg="modSp add ord">
        <pc:chgData name="Arbie Sta. Maria" userId="f3148812-4228-411f-bf9f-5a2561256554" providerId="ADAL" clId="{F94B064A-D6C0-4BE2-A059-66712D9F1374}" dt="2023-01-12T09:50:33.036" v="737"/>
        <pc:sldMkLst>
          <pc:docMk/>
          <pc:sldMk cId="734619227" sldId="750"/>
        </pc:sldMkLst>
        <pc:graphicFrameChg chg="mod">
          <ac:chgData name="Arbie Sta. Maria" userId="f3148812-4228-411f-bf9f-5a2561256554" providerId="ADAL" clId="{F94B064A-D6C0-4BE2-A059-66712D9F1374}" dt="2023-01-12T09:50:33.036" v="737"/>
          <ac:graphicFrameMkLst>
            <pc:docMk/>
            <pc:sldMk cId="734619227" sldId="750"/>
            <ac:graphicFrameMk id="8" creationId="{C50CCDCD-D205-42A0-80C9-4E2080B03B4D}"/>
          </ac:graphicFrameMkLst>
        </pc:graphicFrameChg>
      </pc:sldChg>
      <pc:sldChg chg="delSp modSp add mod ord">
        <pc:chgData name="Arbie Sta. Maria" userId="f3148812-4228-411f-bf9f-5a2561256554" providerId="ADAL" clId="{F94B064A-D6C0-4BE2-A059-66712D9F1374}" dt="2023-01-12T09:52:57.222" v="752"/>
        <pc:sldMkLst>
          <pc:docMk/>
          <pc:sldMk cId="2209820267" sldId="751"/>
        </pc:sldMkLst>
        <pc:spChg chg="mod">
          <ac:chgData name="Arbie Sta. Maria" userId="f3148812-4228-411f-bf9f-5a2561256554" providerId="ADAL" clId="{F94B064A-D6C0-4BE2-A059-66712D9F1374}" dt="2023-01-12T09:52:54.545" v="750" actId="20577"/>
          <ac:spMkLst>
            <pc:docMk/>
            <pc:sldMk cId="2209820267" sldId="751"/>
            <ac:spMk id="3" creationId="{042D9E7B-D1BB-4A59-8D12-11E6C2FA55AC}"/>
          </ac:spMkLst>
        </pc:spChg>
        <pc:graphicFrameChg chg="del">
          <ac:chgData name="Arbie Sta. Maria" userId="f3148812-4228-411f-bf9f-5a2561256554" providerId="ADAL" clId="{F94B064A-D6C0-4BE2-A059-66712D9F1374}" dt="2023-01-12T09:52:53.012" v="749" actId="478"/>
          <ac:graphicFrameMkLst>
            <pc:docMk/>
            <pc:sldMk cId="2209820267" sldId="751"/>
            <ac:graphicFrameMk id="6" creationId="{46C180B4-F0CA-40A2-8633-B809673BEEA8}"/>
          </ac:graphicFrameMkLst>
        </pc:graphicFrameChg>
      </pc:sldChg>
      <pc:sldChg chg="modSp add mod">
        <pc:chgData name="Arbie Sta. Maria" userId="f3148812-4228-411f-bf9f-5a2561256554" providerId="ADAL" clId="{F94B064A-D6C0-4BE2-A059-66712D9F1374}" dt="2023-01-12T09:58:43.014" v="805" actId="11"/>
        <pc:sldMkLst>
          <pc:docMk/>
          <pc:sldMk cId="2915077799" sldId="752"/>
        </pc:sldMkLst>
        <pc:spChg chg="mod">
          <ac:chgData name="Arbie Sta. Maria" userId="f3148812-4228-411f-bf9f-5a2561256554" providerId="ADAL" clId="{F94B064A-D6C0-4BE2-A059-66712D9F1374}" dt="2023-01-12T09:58:43.014" v="805" actId="11"/>
          <ac:spMkLst>
            <pc:docMk/>
            <pc:sldMk cId="2915077799" sldId="752"/>
            <ac:spMk id="3" creationId="{042D9E7B-D1BB-4A59-8D12-11E6C2FA55AC}"/>
          </ac:spMkLst>
        </pc:spChg>
      </pc:sldChg>
      <pc:sldChg chg="modSp add del mod">
        <pc:chgData name="Arbie Sta. Maria" userId="f3148812-4228-411f-bf9f-5a2561256554" providerId="ADAL" clId="{F94B064A-D6C0-4BE2-A059-66712D9F1374}" dt="2023-01-12T09:59:33.140" v="809" actId="47"/>
        <pc:sldMkLst>
          <pc:docMk/>
          <pc:sldMk cId="1716234591" sldId="753"/>
        </pc:sldMkLst>
        <pc:spChg chg="mod">
          <ac:chgData name="Arbie Sta. Maria" userId="f3148812-4228-411f-bf9f-5a2561256554" providerId="ADAL" clId="{F94B064A-D6C0-4BE2-A059-66712D9F1374}" dt="2023-01-12T09:59:29.693" v="808"/>
          <ac:spMkLst>
            <pc:docMk/>
            <pc:sldMk cId="1716234591" sldId="753"/>
            <ac:spMk id="3" creationId="{042D9E7B-D1BB-4A59-8D12-11E6C2FA55AC}"/>
          </ac:spMkLst>
        </pc:spChg>
      </pc:sldChg>
      <pc:sldChg chg="modSp add mod">
        <pc:chgData name="Arbie Sta. Maria" userId="f3148812-4228-411f-bf9f-5a2561256554" providerId="ADAL" clId="{F94B064A-D6C0-4BE2-A059-66712D9F1374}" dt="2023-01-12T10:00:48.328" v="814" actId="18131"/>
        <pc:sldMkLst>
          <pc:docMk/>
          <pc:sldMk cId="1794519197" sldId="753"/>
        </pc:sldMkLst>
        <pc:spChg chg="mod">
          <ac:chgData name="Arbie Sta. Maria" userId="f3148812-4228-411f-bf9f-5a2561256554" providerId="ADAL" clId="{F94B064A-D6C0-4BE2-A059-66712D9F1374}" dt="2023-01-12T10:00:00.341" v="811"/>
          <ac:spMkLst>
            <pc:docMk/>
            <pc:sldMk cId="1794519197" sldId="753"/>
            <ac:spMk id="3" creationId="{042D9E7B-D1BB-4A59-8D12-11E6C2FA55AC}"/>
          </ac:spMkLst>
        </pc:spChg>
        <pc:picChg chg="mod modCrop">
          <ac:chgData name="Arbie Sta. Maria" userId="f3148812-4228-411f-bf9f-5a2561256554" providerId="ADAL" clId="{F94B064A-D6C0-4BE2-A059-66712D9F1374}" dt="2023-01-12T10:00:48.328" v="814" actId="18131"/>
          <ac:picMkLst>
            <pc:docMk/>
            <pc:sldMk cId="1794519197" sldId="753"/>
            <ac:picMk id="7" creationId="{5EFF0B8F-D7A9-44F8-A986-6EA9CE0EB1C6}"/>
          </ac:picMkLst>
        </pc:picChg>
      </pc:sldChg>
      <pc:sldChg chg="addSp delSp modSp add mod">
        <pc:chgData name="Arbie Sta. Maria" userId="f3148812-4228-411f-bf9f-5a2561256554" providerId="ADAL" clId="{F94B064A-D6C0-4BE2-A059-66712D9F1374}" dt="2023-01-12T11:06:29.546" v="829" actId="18131"/>
        <pc:sldMkLst>
          <pc:docMk/>
          <pc:sldMk cId="3231345585" sldId="754"/>
        </pc:sldMkLst>
        <pc:spChg chg="del">
          <ac:chgData name="Arbie Sta. Maria" userId="f3148812-4228-411f-bf9f-5a2561256554" providerId="ADAL" clId="{F94B064A-D6C0-4BE2-A059-66712D9F1374}" dt="2023-01-12T11:05:48.095" v="821" actId="478"/>
          <ac:spMkLst>
            <pc:docMk/>
            <pc:sldMk cId="3231345585" sldId="754"/>
            <ac:spMk id="2" creationId="{2AE2AD22-D310-760A-9D1A-569E63DD536D}"/>
          </ac:spMkLst>
        </pc:spChg>
        <pc:spChg chg="mod">
          <ac:chgData name="Arbie Sta. Maria" userId="f3148812-4228-411f-bf9f-5a2561256554" providerId="ADAL" clId="{F94B064A-D6C0-4BE2-A059-66712D9F1374}" dt="2023-01-12T11:05:45.470" v="820"/>
          <ac:spMkLst>
            <pc:docMk/>
            <pc:sldMk cId="3231345585" sldId="754"/>
            <ac:spMk id="3" creationId="{042D9E7B-D1BB-4A59-8D12-11E6C2FA55AC}"/>
          </ac:spMkLst>
        </pc:spChg>
        <pc:spChg chg="add del mod">
          <ac:chgData name="Arbie Sta. Maria" userId="f3148812-4228-411f-bf9f-5a2561256554" providerId="ADAL" clId="{F94B064A-D6C0-4BE2-A059-66712D9F1374}" dt="2023-01-12T11:05:51.652" v="822" actId="478"/>
          <ac:spMkLst>
            <pc:docMk/>
            <pc:sldMk cId="3231345585" sldId="754"/>
            <ac:spMk id="8" creationId="{0BF42415-6E2A-D968-C9B0-595DC6086D7F}"/>
          </ac:spMkLst>
        </pc:spChg>
        <pc:picChg chg="mod modCrop">
          <ac:chgData name="Arbie Sta. Maria" userId="f3148812-4228-411f-bf9f-5a2561256554" providerId="ADAL" clId="{F94B064A-D6C0-4BE2-A059-66712D9F1374}" dt="2023-01-12T11:06:29.546" v="829" actId="18131"/>
          <ac:picMkLst>
            <pc:docMk/>
            <pc:sldMk cId="3231345585" sldId="754"/>
            <ac:picMk id="7" creationId="{58B9E142-28FD-4EEB-B3F0-E48F8F1C157F}"/>
          </ac:picMkLst>
        </pc:picChg>
      </pc:sldChg>
      <pc:sldChg chg="modSp add mod">
        <pc:chgData name="Arbie Sta. Maria" userId="f3148812-4228-411f-bf9f-5a2561256554" providerId="ADAL" clId="{F94B064A-D6C0-4BE2-A059-66712D9F1374}" dt="2023-01-12T11:15:22.877" v="885" actId="14826"/>
        <pc:sldMkLst>
          <pc:docMk/>
          <pc:sldMk cId="2758107527" sldId="755"/>
        </pc:sldMkLst>
        <pc:spChg chg="mod">
          <ac:chgData name="Arbie Sta. Maria" userId="f3148812-4228-411f-bf9f-5a2561256554" providerId="ADAL" clId="{F94B064A-D6C0-4BE2-A059-66712D9F1374}" dt="2023-01-12T11:14:30.515" v="873" actId="27636"/>
          <ac:spMkLst>
            <pc:docMk/>
            <pc:sldMk cId="2758107527" sldId="755"/>
            <ac:spMk id="3" creationId="{042D9E7B-D1BB-4A59-8D12-11E6C2FA55AC}"/>
          </ac:spMkLst>
        </pc:spChg>
        <pc:picChg chg="mod">
          <ac:chgData name="Arbie Sta. Maria" userId="f3148812-4228-411f-bf9f-5a2561256554" providerId="ADAL" clId="{F94B064A-D6C0-4BE2-A059-66712D9F1374}" dt="2023-01-12T11:15:22.877" v="885" actId="14826"/>
          <ac:picMkLst>
            <pc:docMk/>
            <pc:sldMk cId="2758107527" sldId="755"/>
            <ac:picMk id="7" creationId="{5EFF0B8F-D7A9-44F8-A986-6EA9CE0EB1C6}"/>
          </ac:picMkLst>
        </pc:picChg>
      </pc:sldChg>
      <pc:sldChg chg="modSp add del mod">
        <pc:chgData name="Arbie Sta. Maria" userId="f3148812-4228-411f-bf9f-5a2561256554" providerId="ADAL" clId="{F94B064A-D6C0-4BE2-A059-66712D9F1374}" dt="2023-01-12T11:13:48.880" v="858"/>
        <pc:sldMkLst>
          <pc:docMk/>
          <pc:sldMk cId="3159062848" sldId="755"/>
        </pc:sldMkLst>
        <pc:spChg chg="mod">
          <ac:chgData name="Arbie Sta. Maria" userId="f3148812-4228-411f-bf9f-5a2561256554" providerId="ADAL" clId="{F94B064A-D6C0-4BE2-A059-66712D9F1374}" dt="2023-01-12T11:13:47.893" v="857"/>
          <ac:spMkLst>
            <pc:docMk/>
            <pc:sldMk cId="3159062848" sldId="755"/>
            <ac:spMk id="3" creationId="{042D9E7B-D1BB-4A59-8D12-11E6C2FA55AC}"/>
          </ac:spMkLst>
        </pc:spChg>
      </pc:sldChg>
      <pc:sldChg chg="add del">
        <pc:chgData name="Arbie Sta. Maria" userId="f3148812-4228-411f-bf9f-5a2561256554" providerId="ADAL" clId="{F94B064A-D6C0-4BE2-A059-66712D9F1374}" dt="2023-01-12T11:15:38.552" v="887" actId="47"/>
        <pc:sldMkLst>
          <pc:docMk/>
          <pc:sldMk cId="928484967" sldId="756"/>
        </pc:sldMkLst>
      </pc:sldChg>
      <pc:sldChg chg="modSp add mod">
        <pc:chgData name="Arbie Sta. Maria" userId="f3148812-4228-411f-bf9f-5a2561256554" providerId="ADAL" clId="{F94B064A-D6C0-4BE2-A059-66712D9F1374}" dt="2023-01-12T11:17:07.399" v="899" actId="207"/>
        <pc:sldMkLst>
          <pc:docMk/>
          <pc:sldMk cId="4202217571" sldId="756"/>
        </pc:sldMkLst>
        <pc:spChg chg="mod">
          <ac:chgData name="Arbie Sta. Maria" userId="f3148812-4228-411f-bf9f-5a2561256554" providerId="ADAL" clId="{F94B064A-D6C0-4BE2-A059-66712D9F1374}" dt="2023-01-12T11:16:45.478" v="895" actId="6549"/>
          <ac:spMkLst>
            <pc:docMk/>
            <pc:sldMk cId="4202217571" sldId="756"/>
            <ac:spMk id="3" creationId="{042D9E7B-D1BB-4A59-8D12-11E6C2FA55AC}"/>
          </ac:spMkLst>
        </pc:spChg>
        <pc:graphicFrameChg chg="mod">
          <ac:chgData name="Arbie Sta. Maria" userId="f3148812-4228-411f-bf9f-5a2561256554" providerId="ADAL" clId="{F94B064A-D6C0-4BE2-A059-66712D9F1374}" dt="2023-01-12T11:17:07.399" v="899" actId="207"/>
          <ac:graphicFrameMkLst>
            <pc:docMk/>
            <pc:sldMk cId="4202217571" sldId="756"/>
            <ac:graphicFrameMk id="6" creationId="{201E1627-B7BE-4FE8-9271-6FCEB4486BA5}"/>
          </ac:graphicFrameMkLst>
        </pc:graphicFrameChg>
      </pc:sldChg>
      <pc:sldChg chg="modSp add mod">
        <pc:chgData name="Arbie Sta. Maria" userId="f3148812-4228-411f-bf9f-5a2561256554" providerId="ADAL" clId="{F94B064A-D6C0-4BE2-A059-66712D9F1374}" dt="2023-01-12T11:19:44.709" v="917" actId="207"/>
        <pc:sldMkLst>
          <pc:docMk/>
          <pc:sldMk cId="171402185" sldId="757"/>
        </pc:sldMkLst>
        <pc:graphicFrameChg chg="mod">
          <ac:chgData name="Arbie Sta. Maria" userId="f3148812-4228-411f-bf9f-5a2561256554" providerId="ADAL" clId="{F94B064A-D6C0-4BE2-A059-66712D9F1374}" dt="2023-01-12T11:19:44.709" v="917" actId="207"/>
          <ac:graphicFrameMkLst>
            <pc:docMk/>
            <pc:sldMk cId="171402185" sldId="757"/>
            <ac:graphicFrameMk id="7" creationId="{ED372C22-23C7-4D63-AEDC-3FEC75F4EEE6}"/>
          </ac:graphicFrameMkLst>
        </pc:graphicFrameChg>
      </pc:sldChg>
      <pc:sldChg chg="addSp delSp modSp add del mod">
        <pc:chgData name="Arbie Sta. Maria" userId="f3148812-4228-411f-bf9f-5a2561256554" providerId="ADAL" clId="{F94B064A-D6C0-4BE2-A059-66712D9F1374}" dt="2023-01-12T11:22:15.698" v="958" actId="47"/>
        <pc:sldMkLst>
          <pc:docMk/>
          <pc:sldMk cId="770814863" sldId="758"/>
        </pc:sldMkLst>
        <pc:spChg chg="del">
          <ac:chgData name="Arbie Sta. Maria" userId="f3148812-4228-411f-bf9f-5a2561256554" providerId="ADAL" clId="{F94B064A-D6C0-4BE2-A059-66712D9F1374}" dt="2023-01-12T11:20:55.315" v="940" actId="478"/>
          <ac:spMkLst>
            <pc:docMk/>
            <pc:sldMk cId="770814863" sldId="758"/>
            <ac:spMk id="2" creationId="{70AB3EF6-BB7D-4D73-9C21-731770A78952}"/>
          </ac:spMkLst>
        </pc:spChg>
        <pc:spChg chg="mod">
          <ac:chgData name="Arbie Sta. Maria" userId="f3148812-4228-411f-bf9f-5a2561256554" providerId="ADAL" clId="{F94B064A-D6C0-4BE2-A059-66712D9F1374}" dt="2023-01-12T11:21:10.860" v="945" actId="255"/>
          <ac:spMkLst>
            <pc:docMk/>
            <pc:sldMk cId="770814863" sldId="758"/>
            <ac:spMk id="3" creationId="{042D9E7B-D1BB-4A59-8D12-11E6C2FA55AC}"/>
          </ac:spMkLst>
        </pc:spChg>
        <pc:spChg chg="add del mod">
          <ac:chgData name="Arbie Sta. Maria" userId="f3148812-4228-411f-bf9f-5a2561256554" providerId="ADAL" clId="{F94B064A-D6C0-4BE2-A059-66712D9F1374}" dt="2023-01-12T11:20:56.784" v="941" actId="478"/>
          <ac:spMkLst>
            <pc:docMk/>
            <pc:sldMk cId="770814863" sldId="758"/>
            <ac:spMk id="7" creationId="{81BF6D6C-10C5-67FA-6654-7CAD3C4E56FC}"/>
          </ac:spMkLst>
        </pc:spChg>
      </pc:sldChg>
      <pc:sldChg chg="addSp delSp modSp add mod ord">
        <pc:chgData name="Arbie Sta. Maria" userId="f3148812-4228-411f-bf9f-5a2561256554" providerId="ADAL" clId="{F94B064A-D6C0-4BE2-A059-66712D9F1374}" dt="2023-01-12T11:22:13.398" v="957"/>
        <pc:sldMkLst>
          <pc:docMk/>
          <pc:sldMk cId="1843699787" sldId="759"/>
        </pc:sldMkLst>
        <pc:spChg chg="del mod">
          <ac:chgData name="Arbie Sta. Maria" userId="f3148812-4228-411f-bf9f-5a2561256554" providerId="ADAL" clId="{F94B064A-D6C0-4BE2-A059-66712D9F1374}" dt="2023-01-12T11:22:04.758" v="953" actId="478"/>
          <ac:spMkLst>
            <pc:docMk/>
            <pc:sldMk cId="1843699787" sldId="759"/>
            <ac:spMk id="2" creationId="{70AB3EF6-BB7D-4D73-9C21-731770A78952}"/>
          </ac:spMkLst>
        </pc:spChg>
        <pc:spChg chg="mod">
          <ac:chgData name="Arbie Sta. Maria" userId="f3148812-4228-411f-bf9f-5a2561256554" providerId="ADAL" clId="{F94B064A-D6C0-4BE2-A059-66712D9F1374}" dt="2023-01-12T11:22:13.398" v="957"/>
          <ac:spMkLst>
            <pc:docMk/>
            <pc:sldMk cId="1843699787" sldId="759"/>
            <ac:spMk id="3" creationId="{042D9E7B-D1BB-4A59-8D12-11E6C2FA55AC}"/>
          </ac:spMkLst>
        </pc:spChg>
        <pc:spChg chg="add del mod">
          <ac:chgData name="Arbie Sta. Maria" userId="f3148812-4228-411f-bf9f-5a2561256554" providerId="ADAL" clId="{F94B064A-D6C0-4BE2-A059-66712D9F1374}" dt="2023-01-12T11:22:07.052" v="954" actId="478"/>
          <ac:spMkLst>
            <pc:docMk/>
            <pc:sldMk cId="1843699787" sldId="759"/>
            <ac:spMk id="8" creationId="{FA5150A5-CF65-989B-A861-F857597A739C}"/>
          </ac:spMkLst>
        </pc:spChg>
        <pc:graphicFrameChg chg="del">
          <ac:chgData name="Arbie Sta. Maria" userId="f3148812-4228-411f-bf9f-5a2561256554" providerId="ADAL" clId="{F94B064A-D6C0-4BE2-A059-66712D9F1374}" dt="2023-01-12T11:21:47.073" v="949" actId="478"/>
          <ac:graphicFrameMkLst>
            <pc:docMk/>
            <pc:sldMk cId="1843699787" sldId="759"/>
            <ac:graphicFrameMk id="6" creationId="{F1BC1106-FB34-4383-858F-4FCBF2E907C8}"/>
          </ac:graphicFrameMkLst>
        </pc:graphicFrameChg>
      </pc:sldChg>
      <pc:sldChg chg="add">
        <pc:chgData name="Arbie Sta. Maria" userId="f3148812-4228-411f-bf9f-5a2561256554" providerId="ADAL" clId="{F94B064A-D6C0-4BE2-A059-66712D9F1374}" dt="2023-01-12T11:22:00.985" v="951" actId="2890"/>
        <pc:sldMkLst>
          <pc:docMk/>
          <pc:sldMk cId="3578788765" sldId="760"/>
        </pc:sldMkLst>
      </pc:sldChg>
      <pc:sldChg chg="addSp modSp add mod">
        <pc:chgData name="Arbie Sta. Maria" userId="f3148812-4228-411f-bf9f-5a2561256554" providerId="ADAL" clId="{F94B064A-D6C0-4BE2-A059-66712D9F1374}" dt="2023-01-12T11:23:46.394" v="972" actId="207"/>
        <pc:sldMkLst>
          <pc:docMk/>
          <pc:sldMk cId="2155196996" sldId="761"/>
        </pc:sldMkLst>
        <pc:spChg chg="mod">
          <ac:chgData name="Arbie Sta. Maria" userId="f3148812-4228-411f-bf9f-5a2561256554" providerId="ADAL" clId="{F94B064A-D6C0-4BE2-A059-66712D9F1374}" dt="2023-01-12T11:22:36.962" v="960"/>
          <ac:spMkLst>
            <pc:docMk/>
            <pc:sldMk cId="2155196996" sldId="761"/>
            <ac:spMk id="2" creationId="{70AB3EF6-BB7D-4D73-9C21-731770A78952}"/>
          </ac:spMkLst>
        </pc:spChg>
        <pc:spChg chg="mod">
          <ac:chgData name="Arbie Sta. Maria" userId="f3148812-4228-411f-bf9f-5a2561256554" providerId="ADAL" clId="{F94B064A-D6C0-4BE2-A059-66712D9F1374}" dt="2023-01-12T11:22:50.851" v="963" actId="20577"/>
          <ac:spMkLst>
            <pc:docMk/>
            <pc:sldMk cId="2155196996" sldId="761"/>
            <ac:spMk id="3" creationId="{042D9E7B-D1BB-4A59-8D12-11E6C2FA55AC}"/>
          </ac:spMkLst>
        </pc:spChg>
        <pc:graphicFrameChg chg="add mod">
          <ac:chgData name="Arbie Sta. Maria" userId="f3148812-4228-411f-bf9f-5a2561256554" providerId="ADAL" clId="{F94B064A-D6C0-4BE2-A059-66712D9F1374}" dt="2023-01-12T11:23:46.394" v="972" actId="207"/>
          <ac:graphicFrameMkLst>
            <pc:docMk/>
            <pc:sldMk cId="2155196996" sldId="761"/>
            <ac:graphicFrameMk id="6" creationId="{3957520C-725C-B512-B0B9-D043D57B6685}"/>
          </ac:graphicFrameMkLst>
        </pc:graphicFrameChg>
      </pc:sldChg>
      <pc:sldChg chg="modSp add mod">
        <pc:chgData name="Arbie Sta. Maria" userId="f3148812-4228-411f-bf9f-5a2561256554" providerId="ADAL" clId="{F94B064A-D6C0-4BE2-A059-66712D9F1374}" dt="2023-01-12T11:23:59.044" v="975"/>
        <pc:sldMkLst>
          <pc:docMk/>
          <pc:sldMk cId="876483697" sldId="762"/>
        </pc:sldMkLst>
        <pc:spChg chg="mod">
          <ac:chgData name="Arbie Sta. Maria" userId="f3148812-4228-411f-bf9f-5a2561256554" providerId="ADAL" clId="{F94B064A-D6C0-4BE2-A059-66712D9F1374}" dt="2023-01-12T11:23:59.044" v="975"/>
          <ac:spMkLst>
            <pc:docMk/>
            <pc:sldMk cId="876483697" sldId="762"/>
            <ac:spMk id="3" creationId="{042D9E7B-D1BB-4A59-8D12-11E6C2FA55AC}"/>
          </ac:spMkLst>
        </pc:spChg>
      </pc:sldChg>
      <pc:sldChg chg="modSp add mod">
        <pc:chgData name="Arbie Sta. Maria" userId="f3148812-4228-411f-bf9f-5a2561256554" providerId="ADAL" clId="{F94B064A-D6C0-4BE2-A059-66712D9F1374}" dt="2023-01-12T11:24:42.359" v="985"/>
        <pc:sldMkLst>
          <pc:docMk/>
          <pc:sldMk cId="230291901" sldId="763"/>
        </pc:sldMkLst>
        <pc:spChg chg="mod">
          <ac:chgData name="Arbie Sta. Maria" userId="f3148812-4228-411f-bf9f-5a2561256554" providerId="ADAL" clId="{F94B064A-D6C0-4BE2-A059-66712D9F1374}" dt="2023-01-12T11:24:42.359" v="985"/>
          <ac:spMkLst>
            <pc:docMk/>
            <pc:sldMk cId="230291901" sldId="763"/>
            <ac:spMk id="3" creationId="{042D9E7B-D1BB-4A59-8D12-11E6C2FA55AC}"/>
          </ac:spMkLst>
        </pc:spChg>
      </pc:sldChg>
      <pc:sldChg chg="addSp modSp add mod">
        <pc:chgData name="Arbie Sta. Maria" userId="f3148812-4228-411f-bf9f-5a2561256554" providerId="ADAL" clId="{F94B064A-D6C0-4BE2-A059-66712D9F1374}" dt="2023-01-12T11:25:42.006" v="997" actId="20577"/>
        <pc:sldMkLst>
          <pc:docMk/>
          <pc:sldMk cId="2818439200" sldId="764"/>
        </pc:sldMkLst>
        <pc:spChg chg="mod">
          <ac:chgData name="Arbie Sta. Maria" userId="f3148812-4228-411f-bf9f-5a2561256554" providerId="ADAL" clId="{F94B064A-D6C0-4BE2-A059-66712D9F1374}" dt="2023-01-12T11:25:03.821" v="990" actId="20577"/>
          <ac:spMkLst>
            <pc:docMk/>
            <pc:sldMk cId="2818439200" sldId="764"/>
            <ac:spMk id="3" creationId="{042D9E7B-D1BB-4A59-8D12-11E6C2FA55AC}"/>
          </ac:spMkLst>
        </pc:spChg>
        <pc:graphicFrameChg chg="add mod">
          <ac:chgData name="Arbie Sta. Maria" userId="f3148812-4228-411f-bf9f-5a2561256554" providerId="ADAL" clId="{F94B064A-D6C0-4BE2-A059-66712D9F1374}" dt="2023-01-12T11:25:42.006" v="997" actId="20577"/>
          <ac:graphicFrameMkLst>
            <pc:docMk/>
            <pc:sldMk cId="2818439200" sldId="764"/>
            <ac:graphicFrameMk id="2" creationId="{A3A78369-02C3-B84A-4F55-2F08509894EF}"/>
          </ac:graphicFrameMkLst>
        </pc:graphicFrameChg>
      </pc:sldChg>
      <pc:sldChg chg="delSp modSp add mod">
        <pc:chgData name="Arbie Sta. Maria" userId="f3148812-4228-411f-bf9f-5a2561256554" providerId="ADAL" clId="{F94B064A-D6C0-4BE2-A059-66712D9F1374}" dt="2023-01-12T11:27:00.750" v="1017" actId="20577"/>
        <pc:sldMkLst>
          <pc:docMk/>
          <pc:sldMk cId="4083260652" sldId="765"/>
        </pc:sldMkLst>
        <pc:spChg chg="mod">
          <ac:chgData name="Arbie Sta. Maria" userId="f3148812-4228-411f-bf9f-5a2561256554" providerId="ADAL" clId="{F94B064A-D6C0-4BE2-A059-66712D9F1374}" dt="2023-01-12T11:27:00.750" v="1017" actId="20577"/>
          <ac:spMkLst>
            <pc:docMk/>
            <pc:sldMk cId="4083260652" sldId="765"/>
            <ac:spMk id="3" creationId="{042D9E7B-D1BB-4A59-8D12-11E6C2FA55AC}"/>
          </ac:spMkLst>
        </pc:spChg>
        <pc:graphicFrameChg chg="del">
          <ac:chgData name="Arbie Sta. Maria" userId="f3148812-4228-411f-bf9f-5a2561256554" providerId="ADAL" clId="{F94B064A-D6C0-4BE2-A059-66712D9F1374}" dt="2023-01-12T11:26:51.947" v="1013" actId="478"/>
          <ac:graphicFrameMkLst>
            <pc:docMk/>
            <pc:sldMk cId="4083260652" sldId="765"/>
            <ac:graphicFrameMk id="2" creationId="{A3A78369-02C3-B84A-4F55-2F08509894EF}"/>
          </ac:graphicFrameMkLst>
        </pc:graphicFrameChg>
      </pc:sldChg>
      <pc:sldChg chg="addSp modSp add mod">
        <pc:chgData name="Arbie Sta. Maria" userId="f3148812-4228-411f-bf9f-5a2561256554" providerId="ADAL" clId="{F94B064A-D6C0-4BE2-A059-66712D9F1374}" dt="2023-01-12T11:27:56.836" v="1030" actId="207"/>
        <pc:sldMkLst>
          <pc:docMk/>
          <pc:sldMk cId="3381891619" sldId="766"/>
        </pc:sldMkLst>
        <pc:spChg chg="mod">
          <ac:chgData name="Arbie Sta. Maria" userId="f3148812-4228-411f-bf9f-5a2561256554" providerId="ADAL" clId="{F94B064A-D6C0-4BE2-A059-66712D9F1374}" dt="2023-01-12T11:27:18.100" v="1022" actId="20577"/>
          <ac:spMkLst>
            <pc:docMk/>
            <pc:sldMk cId="3381891619" sldId="766"/>
            <ac:spMk id="3" creationId="{042D9E7B-D1BB-4A59-8D12-11E6C2FA55AC}"/>
          </ac:spMkLst>
        </pc:spChg>
        <pc:graphicFrameChg chg="add mod">
          <ac:chgData name="Arbie Sta. Maria" userId="f3148812-4228-411f-bf9f-5a2561256554" providerId="ADAL" clId="{F94B064A-D6C0-4BE2-A059-66712D9F1374}" dt="2023-01-12T11:27:56.836" v="1030" actId="207"/>
          <ac:graphicFrameMkLst>
            <pc:docMk/>
            <pc:sldMk cId="3381891619" sldId="766"/>
            <ac:graphicFrameMk id="2" creationId="{61D8A423-CA67-2113-044F-3799B6A421B7}"/>
          </ac:graphicFrameMkLst>
        </pc:graphicFrameChg>
      </pc:sldChg>
      <pc:sldChg chg="modSp add">
        <pc:chgData name="Arbie Sta. Maria" userId="f3148812-4228-411f-bf9f-5a2561256554" providerId="ADAL" clId="{F94B064A-D6C0-4BE2-A059-66712D9F1374}" dt="2023-01-12T11:32:06.821" v="1071" actId="207"/>
        <pc:sldMkLst>
          <pc:docMk/>
          <pc:sldMk cId="2109423629" sldId="767"/>
        </pc:sldMkLst>
        <pc:graphicFrameChg chg="mod">
          <ac:chgData name="Arbie Sta. Maria" userId="f3148812-4228-411f-bf9f-5a2561256554" providerId="ADAL" clId="{F94B064A-D6C0-4BE2-A059-66712D9F1374}" dt="2023-01-12T11:32:06.821" v="1071" actId="207"/>
          <ac:graphicFrameMkLst>
            <pc:docMk/>
            <pc:sldMk cId="2109423629" sldId="767"/>
            <ac:graphicFrameMk id="2" creationId="{BD0B8B94-7646-422D-BDFC-4FE3B1190776}"/>
          </ac:graphicFrameMkLst>
        </pc:graphicFrameChg>
      </pc:sldChg>
      <pc:sldChg chg="addSp delSp modSp add mod">
        <pc:chgData name="Arbie Sta. Maria" userId="f3148812-4228-411f-bf9f-5a2561256554" providerId="ADAL" clId="{F94B064A-D6C0-4BE2-A059-66712D9F1374}" dt="2023-01-12T11:34:07.778" v="1091" actId="18131"/>
        <pc:sldMkLst>
          <pc:docMk/>
          <pc:sldMk cId="3015914558" sldId="768"/>
        </pc:sldMkLst>
        <pc:spChg chg="mod">
          <ac:chgData name="Arbie Sta. Maria" userId="f3148812-4228-411f-bf9f-5a2561256554" providerId="ADAL" clId="{F94B064A-D6C0-4BE2-A059-66712D9F1374}" dt="2023-01-12T11:33:23.563" v="1086" actId="20577"/>
          <ac:spMkLst>
            <pc:docMk/>
            <pc:sldMk cId="3015914558" sldId="768"/>
            <ac:spMk id="3" creationId="{042D9E7B-D1BB-4A59-8D12-11E6C2FA55AC}"/>
          </ac:spMkLst>
        </pc:spChg>
        <pc:spChg chg="add del">
          <ac:chgData name="Arbie Sta. Maria" userId="f3148812-4228-411f-bf9f-5a2561256554" providerId="ADAL" clId="{F94B064A-D6C0-4BE2-A059-66712D9F1374}" dt="2023-01-12T11:33:17.101" v="1082" actId="22"/>
          <ac:spMkLst>
            <pc:docMk/>
            <pc:sldMk cId="3015914558" sldId="768"/>
            <ac:spMk id="5" creationId="{737E17F7-1AF3-0D18-33EF-FF92AAF8AC87}"/>
          </ac:spMkLst>
        </pc:spChg>
        <pc:picChg chg="mod modCrop">
          <ac:chgData name="Arbie Sta. Maria" userId="f3148812-4228-411f-bf9f-5a2561256554" providerId="ADAL" clId="{F94B064A-D6C0-4BE2-A059-66712D9F1374}" dt="2023-01-12T11:34:07.778" v="1091" actId="18131"/>
          <ac:picMkLst>
            <pc:docMk/>
            <pc:sldMk cId="3015914558" sldId="768"/>
            <ac:picMk id="7" creationId="{58B9E142-28FD-4EEB-B3F0-E48F8F1C157F}"/>
          </ac:picMkLst>
        </pc:picChg>
      </pc:sldChg>
      <pc:sldChg chg="modSp add mod">
        <pc:chgData name="Arbie Sta. Maria" userId="f3148812-4228-411f-bf9f-5a2561256554" providerId="ADAL" clId="{F94B064A-D6C0-4BE2-A059-66712D9F1374}" dt="2023-01-12T11:38:16.924" v="1122" actId="20577"/>
        <pc:sldMkLst>
          <pc:docMk/>
          <pc:sldMk cId="2010108898" sldId="769"/>
        </pc:sldMkLst>
        <pc:spChg chg="mod">
          <ac:chgData name="Arbie Sta. Maria" userId="f3148812-4228-411f-bf9f-5a2561256554" providerId="ADAL" clId="{F94B064A-D6C0-4BE2-A059-66712D9F1374}" dt="2023-01-12T11:38:16.924" v="1122" actId="20577"/>
          <ac:spMkLst>
            <pc:docMk/>
            <pc:sldMk cId="2010108898" sldId="769"/>
            <ac:spMk id="3" creationId="{042D9E7B-D1BB-4A59-8D12-11E6C2FA55AC}"/>
          </ac:spMkLst>
        </pc:spChg>
      </pc:sldChg>
      <pc:sldChg chg="modSp add mod">
        <pc:chgData name="Arbie Sta. Maria" userId="f3148812-4228-411f-bf9f-5a2561256554" providerId="ADAL" clId="{F94B064A-D6C0-4BE2-A059-66712D9F1374}" dt="2023-01-12T11:42:47.557" v="1138" actId="14826"/>
        <pc:sldMkLst>
          <pc:docMk/>
          <pc:sldMk cId="2864374592" sldId="770"/>
        </pc:sldMkLst>
        <pc:spChg chg="mod">
          <ac:chgData name="Arbie Sta. Maria" userId="f3148812-4228-411f-bf9f-5a2561256554" providerId="ADAL" clId="{F94B064A-D6C0-4BE2-A059-66712D9F1374}" dt="2023-01-12T11:41:55.802" v="1136"/>
          <ac:spMkLst>
            <pc:docMk/>
            <pc:sldMk cId="2864374592" sldId="770"/>
            <ac:spMk id="3" creationId="{042D9E7B-D1BB-4A59-8D12-11E6C2FA55AC}"/>
          </ac:spMkLst>
        </pc:spChg>
        <pc:picChg chg="mod">
          <ac:chgData name="Arbie Sta. Maria" userId="f3148812-4228-411f-bf9f-5a2561256554" providerId="ADAL" clId="{F94B064A-D6C0-4BE2-A059-66712D9F1374}" dt="2023-01-12T11:42:47.557" v="1138" actId="14826"/>
          <ac:picMkLst>
            <pc:docMk/>
            <pc:sldMk cId="2864374592" sldId="770"/>
            <ac:picMk id="7" creationId="{5EFF0B8F-D7A9-44F8-A986-6EA9CE0EB1C6}"/>
          </ac:picMkLst>
        </pc:picChg>
      </pc:sldChg>
      <pc:sldChg chg="modSp add mod">
        <pc:chgData name="Arbie Sta. Maria" userId="f3148812-4228-411f-bf9f-5a2561256554" providerId="ADAL" clId="{F94B064A-D6C0-4BE2-A059-66712D9F1374}" dt="2023-01-12T11:44:29.215" v="1148" actId="20577"/>
        <pc:sldMkLst>
          <pc:docMk/>
          <pc:sldMk cId="1636687084" sldId="771"/>
        </pc:sldMkLst>
        <pc:spChg chg="mod">
          <ac:chgData name="Arbie Sta. Maria" userId="f3148812-4228-411f-bf9f-5a2561256554" providerId="ADAL" clId="{F94B064A-D6C0-4BE2-A059-66712D9F1374}" dt="2023-01-12T11:44:29.215" v="1148" actId="20577"/>
          <ac:spMkLst>
            <pc:docMk/>
            <pc:sldMk cId="1636687084" sldId="771"/>
            <ac:spMk id="3" creationId="{042D9E7B-D1BB-4A59-8D12-11E6C2FA55AC}"/>
          </ac:spMkLst>
        </pc:spChg>
      </pc:sldChg>
      <pc:sldChg chg="modSp add mod">
        <pc:chgData name="Arbie Sta. Maria" userId="f3148812-4228-411f-bf9f-5a2561256554" providerId="ADAL" clId="{F94B064A-D6C0-4BE2-A059-66712D9F1374}" dt="2023-01-12T11:51:38.610" v="1207" actId="207"/>
        <pc:sldMkLst>
          <pc:docMk/>
          <pc:sldMk cId="3022797177" sldId="772"/>
        </pc:sldMkLst>
        <pc:spChg chg="mod">
          <ac:chgData name="Arbie Sta. Maria" userId="f3148812-4228-411f-bf9f-5a2561256554" providerId="ADAL" clId="{F94B064A-D6C0-4BE2-A059-66712D9F1374}" dt="2023-01-12T11:50:20.157" v="1193" actId="6549"/>
          <ac:spMkLst>
            <pc:docMk/>
            <pc:sldMk cId="3022797177" sldId="772"/>
            <ac:spMk id="3" creationId="{042D9E7B-D1BB-4A59-8D12-11E6C2FA55AC}"/>
          </ac:spMkLst>
        </pc:spChg>
        <pc:graphicFrameChg chg="mod">
          <ac:chgData name="Arbie Sta. Maria" userId="f3148812-4228-411f-bf9f-5a2561256554" providerId="ADAL" clId="{F94B064A-D6C0-4BE2-A059-66712D9F1374}" dt="2023-01-12T11:51:38.610" v="1207" actId="207"/>
          <ac:graphicFrameMkLst>
            <pc:docMk/>
            <pc:sldMk cId="3022797177" sldId="772"/>
            <ac:graphicFrameMk id="7" creationId="{D8EFA2A9-FD10-48D9-B15F-DA824059B45B}"/>
          </ac:graphicFrameMkLst>
        </pc:graphicFrameChg>
      </pc:sldChg>
      <pc:sldChg chg="modSp add del">
        <pc:chgData name="Arbie Sta. Maria" userId="f3148812-4228-411f-bf9f-5a2561256554" providerId="ADAL" clId="{F94B064A-D6C0-4BE2-A059-66712D9F1374}" dt="2023-01-12T11:58:59.340" v="1261" actId="47"/>
        <pc:sldMkLst>
          <pc:docMk/>
          <pc:sldMk cId="3241426976" sldId="773"/>
        </pc:sldMkLst>
        <pc:graphicFrameChg chg="mod">
          <ac:chgData name="Arbie Sta. Maria" userId="f3148812-4228-411f-bf9f-5a2561256554" providerId="ADAL" clId="{F94B064A-D6C0-4BE2-A059-66712D9F1374}" dt="2023-01-12T11:58:46.958" v="1258" actId="20577"/>
          <ac:graphicFrameMkLst>
            <pc:docMk/>
            <pc:sldMk cId="3241426976" sldId="773"/>
            <ac:graphicFrameMk id="7" creationId="{63E1DC54-E375-4780-A2CB-CD30AD64D3F6}"/>
          </ac:graphicFrameMkLst>
        </pc:graphicFrameChg>
      </pc:sldChg>
      <pc:sldChg chg="modSp add mod">
        <pc:chgData name="Arbie Sta. Maria" userId="f3148812-4228-411f-bf9f-5a2561256554" providerId="ADAL" clId="{F94B064A-D6C0-4BE2-A059-66712D9F1374}" dt="2023-01-12T11:58:56.619" v="1260" actId="255"/>
        <pc:sldMkLst>
          <pc:docMk/>
          <pc:sldMk cId="3117368026" sldId="774"/>
        </pc:sldMkLst>
        <pc:spChg chg="mod">
          <ac:chgData name="Arbie Sta. Maria" userId="f3148812-4228-411f-bf9f-5a2561256554" providerId="ADAL" clId="{F94B064A-D6C0-4BE2-A059-66712D9F1374}" dt="2023-01-12T11:58:43.552" v="1257"/>
          <ac:spMkLst>
            <pc:docMk/>
            <pc:sldMk cId="3117368026" sldId="774"/>
            <ac:spMk id="3" creationId="{042D9E7B-D1BB-4A59-8D12-11E6C2FA55AC}"/>
          </ac:spMkLst>
        </pc:spChg>
        <pc:graphicFrameChg chg="mod">
          <ac:chgData name="Arbie Sta. Maria" userId="f3148812-4228-411f-bf9f-5a2561256554" providerId="ADAL" clId="{F94B064A-D6C0-4BE2-A059-66712D9F1374}" dt="2023-01-12T11:58:56.619" v="1260" actId="255"/>
          <ac:graphicFrameMkLst>
            <pc:docMk/>
            <pc:sldMk cId="3117368026" sldId="774"/>
            <ac:graphicFrameMk id="2" creationId="{FD5C62E4-104C-46EF-8AE6-F1FD6C1A4610}"/>
          </ac:graphicFrameMkLst>
        </pc:graphicFrameChg>
      </pc:sldChg>
      <pc:sldChg chg="addSp delSp modSp add mod">
        <pc:chgData name="Arbie Sta. Maria" userId="f3148812-4228-411f-bf9f-5a2561256554" providerId="ADAL" clId="{F94B064A-D6C0-4BE2-A059-66712D9F1374}" dt="2023-01-12T12:02:48.515" v="1293" actId="207"/>
        <pc:sldMkLst>
          <pc:docMk/>
          <pc:sldMk cId="133795916" sldId="775"/>
        </pc:sldMkLst>
        <pc:spChg chg="del">
          <ac:chgData name="Arbie Sta. Maria" userId="f3148812-4228-411f-bf9f-5a2561256554" providerId="ADAL" clId="{F94B064A-D6C0-4BE2-A059-66712D9F1374}" dt="2023-01-12T12:02:13.114" v="1288" actId="478"/>
          <ac:spMkLst>
            <pc:docMk/>
            <pc:sldMk cId="133795916" sldId="775"/>
            <ac:spMk id="2" creationId="{70AB3EF6-BB7D-4D73-9C21-731770A78952}"/>
          </ac:spMkLst>
        </pc:spChg>
        <pc:spChg chg="mod">
          <ac:chgData name="Arbie Sta. Maria" userId="f3148812-4228-411f-bf9f-5a2561256554" providerId="ADAL" clId="{F94B064A-D6C0-4BE2-A059-66712D9F1374}" dt="2023-01-12T12:02:14.334" v="1289" actId="20577"/>
          <ac:spMkLst>
            <pc:docMk/>
            <pc:sldMk cId="133795916" sldId="775"/>
            <ac:spMk id="3" creationId="{042D9E7B-D1BB-4A59-8D12-11E6C2FA55AC}"/>
          </ac:spMkLst>
        </pc:spChg>
        <pc:spChg chg="add del mod">
          <ac:chgData name="Arbie Sta. Maria" userId="f3148812-4228-411f-bf9f-5a2561256554" providerId="ADAL" clId="{F94B064A-D6C0-4BE2-A059-66712D9F1374}" dt="2023-01-12T12:02:15.765" v="1290" actId="478"/>
          <ac:spMkLst>
            <pc:docMk/>
            <pc:sldMk cId="133795916" sldId="775"/>
            <ac:spMk id="7" creationId="{0D960040-2E40-17C6-6188-8882FA18B31C}"/>
          </ac:spMkLst>
        </pc:spChg>
        <pc:graphicFrameChg chg="mod">
          <ac:chgData name="Arbie Sta. Maria" userId="f3148812-4228-411f-bf9f-5a2561256554" providerId="ADAL" clId="{F94B064A-D6C0-4BE2-A059-66712D9F1374}" dt="2023-01-12T12:02:48.515" v="1293" actId="207"/>
          <ac:graphicFrameMkLst>
            <pc:docMk/>
            <pc:sldMk cId="133795916" sldId="775"/>
            <ac:graphicFrameMk id="10" creationId="{C76D3709-D218-471A-98B0-6C482B636E84}"/>
          </ac:graphicFrameMkLst>
        </pc:graphicFrameChg>
      </pc:sldChg>
      <pc:sldChg chg="modSp add mod">
        <pc:chgData name="Arbie Sta. Maria" userId="f3148812-4228-411f-bf9f-5a2561256554" providerId="ADAL" clId="{F94B064A-D6C0-4BE2-A059-66712D9F1374}" dt="2023-01-12T12:06:39.643" v="1317" actId="14826"/>
        <pc:sldMkLst>
          <pc:docMk/>
          <pc:sldMk cId="3088907346" sldId="776"/>
        </pc:sldMkLst>
        <pc:spChg chg="mod">
          <ac:chgData name="Arbie Sta. Maria" userId="f3148812-4228-411f-bf9f-5a2561256554" providerId="ADAL" clId="{F94B064A-D6C0-4BE2-A059-66712D9F1374}" dt="2023-01-12T12:06:11.417" v="1316"/>
          <ac:spMkLst>
            <pc:docMk/>
            <pc:sldMk cId="3088907346" sldId="776"/>
            <ac:spMk id="3" creationId="{042D9E7B-D1BB-4A59-8D12-11E6C2FA55AC}"/>
          </ac:spMkLst>
        </pc:spChg>
        <pc:picChg chg="mod">
          <ac:chgData name="Arbie Sta. Maria" userId="f3148812-4228-411f-bf9f-5a2561256554" providerId="ADAL" clId="{F94B064A-D6C0-4BE2-A059-66712D9F1374}" dt="2023-01-12T12:06:39.643" v="1317" actId="14826"/>
          <ac:picMkLst>
            <pc:docMk/>
            <pc:sldMk cId="3088907346" sldId="776"/>
            <ac:picMk id="7" creationId="{5EFF0B8F-D7A9-44F8-A986-6EA9CE0EB1C6}"/>
          </ac:picMkLst>
        </pc:picChg>
      </pc:sldChg>
    </pc:docChg>
  </pc:docChgLst>
  <pc:docChgLst>
    <pc:chgData name="Dan Cutamora" userId="9c51e5b2-88af-475d-a96e-a62e0e005cbc" providerId="ADAL" clId="{79199D67-C93B-4AAC-8FF2-454C2D7FC89B}"/>
    <pc:docChg chg="undo custSel addSld delSld modSld sldOrd modSection">
      <pc:chgData name="Dan Cutamora" userId="9c51e5b2-88af-475d-a96e-a62e0e005cbc" providerId="ADAL" clId="{79199D67-C93B-4AAC-8FF2-454C2D7FC89B}" dt="2023-01-09T04:14:07.875" v="2042" actId="1076"/>
      <pc:docMkLst>
        <pc:docMk/>
      </pc:docMkLst>
      <pc:sldChg chg="modSp mod addCm">
        <pc:chgData name="Dan Cutamora" userId="9c51e5b2-88af-475d-a96e-a62e0e005cbc" providerId="ADAL" clId="{79199D67-C93B-4AAC-8FF2-454C2D7FC89B}" dt="2023-01-09T00:37:44.129" v="1689" actId="255"/>
        <pc:sldMkLst>
          <pc:docMk/>
          <pc:sldMk cId="2474872708" sldId="486"/>
        </pc:sldMkLst>
        <pc:spChg chg="mod">
          <ac:chgData name="Dan Cutamora" userId="9c51e5b2-88af-475d-a96e-a62e0e005cbc" providerId="ADAL" clId="{79199D67-C93B-4AAC-8FF2-454C2D7FC89B}" dt="2023-01-09T00:37:44.129" v="1689" actId="255"/>
          <ac:spMkLst>
            <pc:docMk/>
            <pc:sldMk cId="2474872708" sldId="486"/>
            <ac:spMk id="2" creationId="{0631258E-42A2-4A96-A264-9BF3D41554F8}"/>
          </ac:spMkLst>
        </pc:spChg>
      </pc:sldChg>
      <pc:sldChg chg="addSp delSp modSp mod addCm modCm">
        <pc:chgData name="Dan Cutamora" userId="9c51e5b2-88af-475d-a96e-a62e0e005cbc" providerId="ADAL" clId="{79199D67-C93B-4AAC-8FF2-454C2D7FC89B}" dt="2023-01-09T00:23:34.774" v="1646" actId="478"/>
        <pc:sldMkLst>
          <pc:docMk/>
          <pc:sldMk cId="2969189255" sldId="521"/>
        </pc:sldMkLst>
        <pc:spChg chg="mod">
          <ac:chgData name="Dan Cutamora" userId="9c51e5b2-88af-475d-a96e-a62e0e005cbc" providerId="ADAL" clId="{79199D67-C93B-4AAC-8FF2-454C2D7FC89B}" dt="2022-12-21T01:05:35.467" v="95" actId="1076"/>
          <ac:spMkLst>
            <pc:docMk/>
            <pc:sldMk cId="2969189255" sldId="521"/>
            <ac:spMk id="3" creationId="{042D9E7B-D1BB-4A59-8D12-11E6C2FA55AC}"/>
          </ac:spMkLst>
        </pc:spChg>
        <pc:spChg chg="del mod">
          <ac:chgData name="Dan Cutamora" userId="9c51e5b2-88af-475d-a96e-a62e0e005cbc" providerId="ADAL" clId="{79199D67-C93B-4AAC-8FF2-454C2D7FC89B}" dt="2023-01-09T00:23:33.281" v="1644" actId="478"/>
          <ac:spMkLst>
            <pc:docMk/>
            <pc:sldMk cId="2969189255" sldId="521"/>
            <ac:spMk id="6" creationId="{6BFDCCF3-C0BF-4988-9943-629A740104B4}"/>
          </ac:spMkLst>
        </pc:spChg>
        <pc:spChg chg="add del mod">
          <ac:chgData name="Dan Cutamora" userId="9c51e5b2-88af-475d-a96e-a62e0e005cbc" providerId="ADAL" clId="{79199D67-C93B-4AAC-8FF2-454C2D7FC89B}" dt="2023-01-09T00:23:34.774" v="1646" actId="478"/>
          <ac:spMkLst>
            <pc:docMk/>
            <pc:sldMk cId="2969189255" sldId="521"/>
            <ac:spMk id="7" creationId="{F55F458F-5415-D521-E11B-93FDB81D39C7}"/>
          </ac:spMkLst>
        </pc:spChg>
      </pc:sldChg>
      <pc:sldChg chg="modSp">
        <pc:chgData name="Dan Cutamora" userId="9c51e5b2-88af-475d-a96e-a62e0e005cbc" providerId="ADAL" clId="{79199D67-C93B-4AAC-8FF2-454C2D7FC89B}" dt="2022-12-21T01:06:19.875" v="98"/>
        <pc:sldMkLst>
          <pc:docMk/>
          <pc:sldMk cId="3452840691" sldId="523"/>
        </pc:sldMkLst>
        <pc:graphicFrameChg chg="mod">
          <ac:chgData name="Dan Cutamora" userId="9c51e5b2-88af-475d-a96e-a62e0e005cbc" providerId="ADAL" clId="{79199D67-C93B-4AAC-8FF2-454C2D7FC89B}" dt="2022-12-21T01:06:19.875" v="98"/>
          <ac:graphicFrameMkLst>
            <pc:docMk/>
            <pc:sldMk cId="3452840691" sldId="523"/>
            <ac:graphicFrameMk id="6" creationId="{D6ED0C34-64EE-4A86-9B10-7A5614B61149}"/>
          </ac:graphicFrameMkLst>
        </pc:graphicFrameChg>
      </pc:sldChg>
      <pc:sldChg chg="modSp">
        <pc:chgData name="Dan Cutamora" userId="9c51e5b2-88af-475d-a96e-a62e0e005cbc" providerId="ADAL" clId="{79199D67-C93B-4AAC-8FF2-454C2D7FC89B}" dt="2022-12-21T01:06:34.636" v="99"/>
        <pc:sldMkLst>
          <pc:docMk/>
          <pc:sldMk cId="4230643887" sldId="525"/>
        </pc:sldMkLst>
        <pc:graphicFrameChg chg="mod">
          <ac:chgData name="Dan Cutamora" userId="9c51e5b2-88af-475d-a96e-a62e0e005cbc" providerId="ADAL" clId="{79199D67-C93B-4AAC-8FF2-454C2D7FC89B}" dt="2022-12-21T01:06:34.636" v="99"/>
          <ac:graphicFrameMkLst>
            <pc:docMk/>
            <pc:sldMk cId="4230643887" sldId="525"/>
            <ac:graphicFrameMk id="6" creationId="{C9293BB6-3FF5-4A12-B121-EA9485F42F98}"/>
          </ac:graphicFrameMkLst>
        </pc:graphicFrameChg>
      </pc:sldChg>
      <pc:sldChg chg="modSp">
        <pc:chgData name="Dan Cutamora" userId="9c51e5b2-88af-475d-a96e-a62e0e005cbc" providerId="ADAL" clId="{79199D67-C93B-4AAC-8FF2-454C2D7FC89B}" dt="2022-12-21T01:06:40.628" v="100"/>
        <pc:sldMkLst>
          <pc:docMk/>
          <pc:sldMk cId="2197920986" sldId="526"/>
        </pc:sldMkLst>
        <pc:graphicFrameChg chg="mod">
          <ac:chgData name="Dan Cutamora" userId="9c51e5b2-88af-475d-a96e-a62e0e005cbc" providerId="ADAL" clId="{79199D67-C93B-4AAC-8FF2-454C2D7FC89B}" dt="2022-12-21T01:06:40.628" v="100"/>
          <ac:graphicFrameMkLst>
            <pc:docMk/>
            <pc:sldMk cId="2197920986" sldId="526"/>
            <ac:graphicFrameMk id="7" creationId="{EC0DBA9A-E826-436A-AE34-A37C116A0D2A}"/>
          </ac:graphicFrameMkLst>
        </pc:graphicFrameChg>
      </pc:sldChg>
      <pc:sldChg chg="modSp">
        <pc:chgData name="Dan Cutamora" userId="9c51e5b2-88af-475d-a96e-a62e0e005cbc" providerId="ADAL" clId="{79199D67-C93B-4AAC-8FF2-454C2D7FC89B}" dt="2022-12-21T01:06:57.652" v="101"/>
        <pc:sldMkLst>
          <pc:docMk/>
          <pc:sldMk cId="3629915575" sldId="534"/>
        </pc:sldMkLst>
        <pc:graphicFrameChg chg="mod">
          <ac:chgData name="Dan Cutamora" userId="9c51e5b2-88af-475d-a96e-a62e0e005cbc" providerId="ADAL" clId="{79199D67-C93B-4AAC-8FF2-454C2D7FC89B}" dt="2022-12-21T01:06:57.652" v="101"/>
          <ac:graphicFrameMkLst>
            <pc:docMk/>
            <pc:sldMk cId="3629915575" sldId="534"/>
            <ac:graphicFrameMk id="6" creationId="{2A50E82F-F85C-4E44-B380-D33FB1E6F976}"/>
          </ac:graphicFrameMkLst>
        </pc:graphicFrameChg>
      </pc:sldChg>
      <pc:sldChg chg="modSp">
        <pc:chgData name="Dan Cutamora" userId="9c51e5b2-88af-475d-a96e-a62e0e005cbc" providerId="ADAL" clId="{79199D67-C93B-4AAC-8FF2-454C2D7FC89B}" dt="2022-12-21T01:07:03.470" v="102"/>
        <pc:sldMkLst>
          <pc:docMk/>
          <pc:sldMk cId="3464253197" sldId="535"/>
        </pc:sldMkLst>
        <pc:spChg chg="mod">
          <ac:chgData name="Dan Cutamora" userId="9c51e5b2-88af-475d-a96e-a62e0e005cbc" providerId="ADAL" clId="{79199D67-C93B-4AAC-8FF2-454C2D7FC89B}" dt="2022-12-21T01:07:03.470" v="102"/>
          <ac:spMkLst>
            <pc:docMk/>
            <pc:sldMk cId="3464253197" sldId="535"/>
            <ac:spMk id="3" creationId="{042D9E7B-D1BB-4A59-8D12-11E6C2FA55AC}"/>
          </ac:spMkLst>
        </pc:spChg>
      </pc:sldChg>
      <pc:sldChg chg="modSp">
        <pc:chgData name="Dan Cutamora" userId="9c51e5b2-88af-475d-a96e-a62e0e005cbc" providerId="ADAL" clId="{79199D67-C93B-4AAC-8FF2-454C2D7FC89B}" dt="2022-12-21T01:07:10.708" v="104"/>
        <pc:sldMkLst>
          <pc:docMk/>
          <pc:sldMk cId="1437296993" sldId="536"/>
        </pc:sldMkLst>
        <pc:spChg chg="mod">
          <ac:chgData name="Dan Cutamora" userId="9c51e5b2-88af-475d-a96e-a62e0e005cbc" providerId="ADAL" clId="{79199D67-C93B-4AAC-8FF2-454C2D7FC89B}" dt="2022-12-21T01:07:10.708" v="104"/>
          <ac:spMkLst>
            <pc:docMk/>
            <pc:sldMk cId="1437296993" sldId="536"/>
            <ac:spMk id="3" creationId="{042D9E7B-D1BB-4A59-8D12-11E6C2FA55AC}"/>
          </ac:spMkLst>
        </pc:spChg>
      </pc:sldChg>
      <pc:sldChg chg="modSp mod addCm modCm">
        <pc:chgData name="Dan Cutamora" userId="9c51e5b2-88af-475d-a96e-a62e0e005cbc" providerId="ADAL" clId="{79199D67-C93B-4AAC-8FF2-454C2D7FC89B}" dt="2023-01-08T23:09:42.632" v="1499" actId="13926"/>
        <pc:sldMkLst>
          <pc:docMk/>
          <pc:sldMk cId="2065918657" sldId="537"/>
        </pc:sldMkLst>
        <pc:spChg chg="mod">
          <ac:chgData name="Dan Cutamora" userId="9c51e5b2-88af-475d-a96e-a62e0e005cbc" providerId="ADAL" clId="{79199D67-C93B-4AAC-8FF2-454C2D7FC89B}" dt="2023-01-08T23:09:42.632" v="1499" actId="13926"/>
          <ac:spMkLst>
            <pc:docMk/>
            <pc:sldMk cId="2065918657" sldId="537"/>
            <ac:spMk id="3" creationId="{042D9E7B-D1BB-4A59-8D12-11E6C2FA55AC}"/>
          </ac:spMkLst>
        </pc:spChg>
      </pc:sldChg>
      <pc:sldChg chg="modSp">
        <pc:chgData name="Dan Cutamora" userId="9c51e5b2-88af-475d-a96e-a62e0e005cbc" providerId="ADAL" clId="{79199D67-C93B-4AAC-8FF2-454C2D7FC89B}" dt="2022-12-21T01:07:18.346" v="105"/>
        <pc:sldMkLst>
          <pc:docMk/>
          <pc:sldMk cId="1132061825" sldId="538"/>
        </pc:sldMkLst>
        <pc:spChg chg="mod">
          <ac:chgData name="Dan Cutamora" userId="9c51e5b2-88af-475d-a96e-a62e0e005cbc" providerId="ADAL" clId="{79199D67-C93B-4AAC-8FF2-454C2D7FC89B}" dt="2022-12-21T01:07:18.346" v="105"/>
          <ac:spMkLst>
            <pc:docMk/>
            <pc:sldMk cId="1132061825" sldId="538"/>
            <ac:spMk id="3" creationId="{042D9E7B-D1BB-4A59-8D12-11E6C2FA55AC}"/>
          </ac:spMkLst>
        </pc:spChg>
      </pc:sldChg>
      <pc:sldChg chg="modSp">
        <pc:chgData name="Dan Cutamora" userId="9c51e5b2-88af-475d-a96e-a62e0e005cbc" providerId="ADAL" clId="{79199D67-C93B-4AAC-8FF2-454C2D7FC89B}" dt="2022-12-21T01:07:27.194" v="106"/>
        <pc:sldMkLst>
          <pc:docMk/>
          <pc:sldMk cId="1284270412" sldId="542"/>
        </pc:sldMkLst>
        <pc:spChg chg="mod">
          <ac:chgData name="Dan Cutamora" userId="9c51e5b2-88af-475d-a96e-a62e0e005cbc" providerId="ADAL" clId="{79199D67-C93B-4AAC-8FF2-454C2D7FC89B}" dt="2022-12-21T01:07:27.194" v="106"/>
          <ac:spMkLst>
            <pc:docMk/>
            <pc:sldMk cId="1284270412" sldId="542"/>
            <ac:spMk id="3" creationId="{042D9E7B-D1BB-4A59-8D12-11E6C2FA55AC}"/>
          </ac:spMkLst>
        </pc:spChg>
      </pc:sldChg>
      <pc:sldChg chg="modSp">
        <pc:chgData name="Dan Cutamora" userId="9c51e5b2-88af-475d-a96e-a62e0e005cbc" providerId="ADAL" clId="{79199D67-C93B-4AAC-8FF2-454C2D7FC89B}" dt="2022-12-21T01:07:36.699" v="107"/>
        <pc:sldMkLst>
          <pc:docMk/>
          <pc:sldMk cId="3345523743" sldId="545"/>
        </pc:sldMkLst>
        <pc:graphicFrameChg chg="mod">
          <ac:chgData name="Dan Cutamora" userId="9c51e5b2-88af-475d-a96e-a62e0e005cbc" providerId="ADAL" clId="{79199D67-C93B-4AAC-8FF2-454C2D7FC89B}" dt="2022-12-21T01:07:36.699" v="107"/>
          <ac:graphicFrameMkLst>
            <pc:docMk/>
            <pc:sldMk cId="3345523743" sldId="545"/>
            <ac:graphicFrameMk id="2" creationId="{74C78583-B9BD-4A8F-9E24-143087EB62A1}"/>
          </ac:graphicFrameMkLst>
        </pc:graphicFrameChg>
      </pc:sldChg>
      <pc:sldChg chg="modSp">
        <pc:chgData name="Dan Cutamora" userId="9c51e5b2-88af-475d-a96e-a62e0e005cbc" providerId="ADAL" clId="{79199D67-C93B-4AAC-8FF2-454C2D7FC89B}" dt="2022-12-21T01:07:52.736" v="108"/>
        <pc:sldMkLst>
          <pc:docMk/>
          <pc:sldMk cId="672971773" sldId="554"/>
        </pc:sldMkLst>
        <pc:spChg chg="mod">
          <ac:chgData name="Dan Cutamora" userId="9c51e5b2-88af-475d-a96e-a62e0e005cbc" providerId="ADAL" clId="{79199D67-C93B-4AAC-8FF2-454C2D7FC89B}" dt="2022-12-21T01:07:52.736" v="108"/>
          <ac:spMkLst>
            <pc:docMk/>
            <pc:sldMk cId="672971773" sldId="554"/>
            <ac:spMk id="3" creationId="{042D9E7B-D1BB-4A59-8D12-11E6C2FA55AC}"/>
          </ac:spMkLst>
        </pc:spChg>
      </pc:sldChg>
      <pc:sldChg chg="modSp">
        <pc:chgData name="Dan Cutamora" userId="9c51e5b2-88af-475d-a96e-a62e0e005cbc" providerId="ADAL" clId="{79199D67-C93B-4AAC-8FF2-454C2D7FC89B}" dt="2022-12-21T01:07:59.545" v="109"/>
        <pc:sldMkLst>
          <pc:docMk/>
          <pc:sldMk cId="709291181" sldId="557"/>
        </pc:sldMkLst>
        <pc:spChg chg="mod">
          <ac:chgData name="Dan Cutamora" userId="9c51e5b2-88af-475d-a96e-a62e0e005cbc" providerId="ADAL" clId="{79199D67-C93B-4AAC-8FF2-454C2D7FC89B}" dt="2022-12-21T01:07:59.545" v="109"/>
          <ac:spMkLst>
            <pc:docMk/>
            <pc:sldMk cId="709291181" sldId="557"/>
            <ac:spMk id="3" creationId="{042D9E7B-D1BB-4A59-8D12-11E6C2FA55AC}"/>
          </ac:spMkLst>
        </pc:spChg>
      </pc:sldChg>
      <pc:sldChg chg="modSp">
        <pc:chgData name="Dan Cutamora" userId="9c51e5b2-88af-475d-a96e-a62e0e005cbc" providerId="ADAL" clId="{79199D67-C93B-4AAC-8FF2-454C2D7FC89B}" dt="2022-12-21T01:08:11.886" v="110"/>
        <pc:sldMkLst>
          <pc:docMk/>
          <pc:sldMk cId="3458927144" sldId="563"/>
        </pc:sldMkLst>
        <pc:graphicFrameChg chg="mod">
          <ac:chgData name="Dan Cutamora" userId="9c51e5b2-88af-475d-a96e-a62e0e005cbc" providerId="ADAL" clId="{79199D67-C93B-4AAC-8FF2-454C2D7FC89B}" dt="2022-12-21T01:08:11.886" v="110"/>
          <ac:graphicFrameMkLst>
            <pc:docMk/>
            <pc:sldMk cId="3458927144" sldId="563"/>
            <ac:graphicFrameMk id="6" creationId="{562DF73E-DFFB-4B3F-A096-FFE39F6D1323}"/>
          </ac:graphicFrameMkLst>
        </pc:graphicFrameChg>
      </pc:sldChg>
      <pc:sldChg chg="modSp">
        <pc:chgData name="Dan Cutamora" userId="9c51e5b2-88af-475d-a96e-a62e0e005cbc" providerId="ADAL" clId="{79199D67-C93B-4AAC-8FF2-454C2D7FC89B}" dt="2022-12-21T01:08:52.151" v="111"/>
        <pc:sldMkLst>
          <pc:docMk/>
          <pc:sldMk cId="3849636130" sldId="592"/>
        </pc:sldMkLst>
        <pc:graphicFrameChg chg="mod">
          <ac:chgData name="Dan Cutamora" userId="9c51e5b2-88af-475d-a96e-a62e0e005cbc" providerId="ADAL" clId="{79199D67-C93B-4AAC-8FF2-454C2D7FC89B}" dt="2022-12-21T01:08:52.151" v="111"/>
          <ac:graphicFrameMkLst>
            <pc:docMk/>
            <pc:sldMk cId="3849636130" sldId="592"/>
            <ac:graphicFrameMk id="2" creationId="{DFEFB83E-4B55-4410-AE65-846DF396B069}"/>
          </ac:graphicFrameMkLst>
        </pc:graphicFrameChg>
      </pc:sldChg>
      <pc:sldChg chg="modSp">
        <pc:chgData name="Dan Cutamora" userId="9c51e5b2-88af-475d-a96e-a62e0e005cbc" providerId="ADAL" clId="{79199D67-C93B-4AAC-8FF2-454C2D7FC89B}" dt="2022-12-21T01:09:02.116" v="112"/>
        <pc:sldMkLst>
          <pc:docMk/>
          <pc:sldMk cId="552121704" sldId="596"/>
        </pc:sldMkLst>
        <pc:graphicFrameChg chg="mod">
          <ac:chgData name="Dan Cutamora" userId="9c51e5b2-88af-475d-a96e-a62e0e005cbc" providerId="ADAL" clId="{79199D67-C93B-4AAC-8FF2-454C2D7FC89B}" dt="2022-12-21T01:09:02.116" v="112"/>
          <ac:graphicFrameMkLst>
            <pc:docMk/>
            <pc:sldMk cId="552121704" sldId="596"/>
            <ac:graphicFrameMk id="8" creationId="{625B803A-81AC-4082-8741-E10B1BD48AC8}"/>
          </ac:graphicFrameMkLst>
        </pc:graphicFrameChg>
      </pc:sldChg>
      <pc:sldChg chg="modSp">
        <pc:chgData name="Dan Cutamora" userId="9c51e5b2-88af-475d-a96e-a62e0e005cbc" providerId="ADAL" clId="{79199D67-C93B-4AAC-8FF2-454C2D7FC89B}" dt="2022-12-21T01:09:20.630" v="116"/>
        <pc:sldMkLst>
          <pc:docMk/>
          <pc:sldMk cId="3104936457" sldId="599"/>
        </pc:sldMkLst>
        <pc:graphicFrameChg chg="mod">
          <ac:chgData name="Dan Cutamora" userId="9c51e5b2-88af-475d-a96e-a62e0e005cbc" providerId="ADAL" clId="{79199D67-C93B-4AAC-8FF2-454C2D7FC89B}" dt="2022-12-21T01:09:20.630" v="116"/>
          <ac:graphicFrameMkLst>
            <pc:docMk/>
            <pc:sldMk cId="3104936457" sldId="599"/>
            <ac:graphicFrameMk id="2" creationId="{E4362C6F-B0A5-486E-B4BC-419F37EBB191}"/>
          </ac:graphicFrameMkLst>
        </pc:graphicFrameChg>
      </pc:sldChg>
      <pc:sldChg chg="modSp mod addCm modCm">
        <pc:chgData name="Dan Cutamora" userId="9c51e5b2-88af-475d-a96e-a62e0e005cbc" providerId="ADAL" clId="{79199D67-C93B-4AAC-8FF2-454C2D7FC89B}" dt="2023-01-09T04:14:07.875" v="2042" actId="1076"/>
        <pc:sldMkLst>
          <pc:docMk/>
          <pc:sldMk cId="11973818" sldId="600"/>
        </pc:sldMkLst>
        <pc:spChg chg="mod">
          <ac:chgData name="Dan Cutamora" userId="9c51e5b2-88af-475d-a96e-a62e0e005cbc" providerId="ADAL" clId="{79199D67-C93B-4AAC-8FF2-454C2D7FC89B}" dt="2023-01-09T04:14:07.875" v="2042" actId="1076"/>
          <ac:spMkLst>
            <pc:docMk/>
            <pc:sldMk cId="11973818" sldId="600"/>
            <ac:spMk id="2" creationId="{0631258E-42A2-4A96-A264-9BF3D41554F8}"/>
          </ac:spMkLst>
        </pc:spChg>
      </pc:sldChg>
      <pc:sldChg chg="addSp delSp modSp mod addCm modCm">
        <pc:chgData name="Dan Cutamora" userId="9c51e5b2-88af-475d-a96e-a62e0e005cbc" providerId="ADAL" clId="{79199D67-C93B-4AAC-8FF2-454C2D7FC89B}" dt="2023-01-09T00:24:50.781" v="1649" actId="478"/>
        <pc:sldMkLst>
          <pc:docMk/>
          <pc:sldMk cId="4222198166" sldId="601"/>
        </pc:sldMkLst>
        <pc:spChg chg="del mod">
          <ac:chgData name="Dan Cutamora" userId="9c51e5b2-88af-475d-a96e-a62e0e005cbc" providerId="ADAL" clId="{79199D67-C93B-4AAC-8FF2-454C2D7FC89B}" dt="2023-01-09T00:24:47.977" v="1647" actId="478"/>
          <ac:spMkLst>
            <pc:docMk/>
            <pc:sldMk cId="4222198166" sldId="601"/>
            <ac:spMk id="6" creationId="{FB0F78D7-DE37-4A0D-81C2-0913C25B1207}"/>
          </ac:spMkLst>
        </pc:spChg>
        <pc:spChg chg="add del mod">
          <ac:chgData name="Dan Cutamora" userId="9c51e5b2-88af-475d-a96e-a62e0e005cbc" providerId="ADAL" clId="{79199D67-C93B-4AAC-8FF2-454C2D7FC89B}" dt="2023-01-09T00:24:50.781" v="1649" actId="478"/>
          <ac:spMkLst>
            <pc:docMk/>
            <pc:sldMk cId="4222198166" sldId="601"/>
            <ac:spMk id="7" creationId="{7B2FCA42-0749-6E6E-39EA-F81DCB3F031A}"/>
          </ac:spMkLst>
        </pc:spChg>
      </pc:sldChg>
      <pc:sldChg chg="modSp mod">
        <pc:chgData name="Dan Cutamora" userId="9c51e5b2-88af-475d-a96e-a62e0e005cbc" providerId="ADAL" clId="{79199D67-C93B-4AAC-8FF2-454C2D7FC89B}" dt="2023-01-09T04:13:19.073" v="2041" actId="27636"/>
        <pc:sldMkLst>
          <pc:docMk/>
          <pc:sldMk cId="1189260700" sldId="602"/>
        </pc:sldMkLst>
        <pc:spChg chg="mod">
          <ac:chgData name="Dan Cutamora" userId="9c51e5b2-88af-475d-a96e-a62e0e005cbc" providerId="ADAL" clId="{79199D67-C93B-4AAC-8FF2-454C2D7FC89B}" dt="2023-01-09T04:13:19.073" v="2041" actId="27636"/>
          <ac:spMkLst>
            <pc:docMk/>
            <pc:sldMk cId="1189260700" sldId="602"/>
            <ac:spMk id="3" creationId="{042D9E7B-D1BB-4A59-8D12-11E6C2FA55AC}"/>
          </ac:spMkLst>
        </pc:spChg>
        <pc:graphicFrameChg chg="mod">
          <ac:chgData name="Dan Cutamora" userId="9c51e5b2-88af-475d-a96e-a62e0e005cbc" providerId="ADAL" clId="{79199D67-C93B-4AAC-8FF2-454C2D7FC89B}" dt="2023-01-09T04:12:47.199" v="1925" actId="1076"/>
          <ac:graphicFrameMkLst>
            <pc:docMk/>
            <pc:sldMk cId="1189260700" sldId="602"/>
            <ac:graphicFrameMk id="10" creationId="{148EAA63-5E64-46B4-9763-CDBBBF96134D}"/>
          </ac:graphicFrameMkLst>
        </pc:graphicFrameChg>
      </pc:sldChg>
      <pc:sldChg chg="modSp mod addCm">
        <pc:chgData name="Dan Cutamora" userId="9c51e5b2-88af-475d-a96e-a62e0e005cbc" providerId="ADAL" clId="{79199D67-C93B-4AAC-8FF2-454C2D7FC89B}" dt="2023-01-05T05:42:41.143" v="1498" actId="1076"/>
        <pc:sldMkLst>
          <pc:docMk/>
          <pc:sldMk cId="1078648113" sldId="612"/>
        </pc:sldMkLst>
        <pc:spChg chg="mod">
          <ac:chgData name="Dan Cutamora" userId="9c51e5b2-88af-475d-a96e-a62e0e005cbc" providerId="ADAL" clId="{79199D67-C93B-4AAC-8FF2-454C2D7FC89B}" dt="2023-01-05T05:42:36.654" v="1497" actId="1076"/>
          <ac:spMkLst>
            <pc:docMk/>
            <pc:sldMk cId="1078648113" sldId="612"/>
            <ac:spMk id="3" creationId="{042D9E7B-D1BB-4A59-8D12-11E6C2FA55AC}"/>
          </ac:spMkLst>
        </pc:spChg>
        <pc:graphicFrameChg chg="mod modGraphic">
          <ac:chgData name="Dan Cutamora" userId="9c51e5b2-88af-475d-a96e-a62e0e005cbc" providerId="ADAL" clId="{79199D67-C93B-4AAC-8FF2-454C2D7FC89B}" dt="2023-01-05T05:42:41.143" v="1498" actId="1076"/>
          <ac:graphicFrameMkLst>
            <pc:docMk/>
            <pc:sldMk cId="1078648113" sldId="612"/>
            <ac:graphicFrameMk id="8" creationId="{CB7D8240-B99E-430B-A060-C20914AD451C}"/>
          </ac:graphicFrameMkLst>
        </pc:graphicFrameChg>
      </pc:sldChg>
      <pc:sldChg chg="modSp mod">
        <pc:chgData name="Dan Cutamora" userId="9c51e5b2-88af-475d-a96e-a62e0e005cbc" providerId="ADAL" clId="{79199D67-C93B-4AAC-8FF2-454C2D7FC89B}" dt="2023-01-08T23:14:32.736" v="1530" actId="2161"/>
        <pc:sldMkLst>
          <pc:docMk/>
          <pc:sldMk cId="717475583" sldId="615"/>
        </pc:sldMkLst>
        <pc:graphicFrameChg chg="modGraphic">
          <ac:chgData name="Dan Cutamora" userId="9c51e5b2-88af-475d-a96e-a62e0e005cbc" providerId="ADAL" clId="{79199D67-C93B-4AAC-8FF2-454C2D7FC89B}" dt="2023-01-08T23:14:32.736" v="1530" actId="2161"/>
          <ac:graphicFrameMkLst>
            <pc:docMk/>
            <pc:sldMk cId="717475583" sldId="615"/>
            <ac:graphicFrameMk id="8" creationId="{CB7D8240-B99E-430B-A060-C20914AD451C}"/>
          </ac:graphicFrameMkLst>
        </pc:graphicFrameChg>
      </pc:sldChg>
      <pc:sldChg chg="modSp mod">
        <pc:chgData name="Dan Cutamora" userId="9c51e5b2-88af-475d-a96e-a62e0e005cbc" providerId="ADAL" clId="{79199D67-C93B-4AAC-8FF2-454C2D7FC89B}" dt="2023-01-09T00:39:30.464" v="1702" actId="1076"/>
        <pc:sldMkLst>
          <pc:docMk/>
          <pc:sldMk cId="3330852974" sldId="618"/>
        </pc:sldMkLst>
        <pc:spChg chg="mod">
          <ac:chgData name="Dan Cutamora" userId="9c51e5b2-88af-475d-a96e-a62e0e005cbc" providerId="ADAL" clId="{79199D67-C93B-4AAC-8FF2-454C2D7FC89B}" dt="2023-01-09T00:39:30.464" v="1702" actId="1076"/>
          <ac:spMkLst>
            <pc:docMk/>
            <pc:sldMk cId="3330852974" sldId="618"/>
            <ac:spMk id="2" creationId="{0631258E-42A2-4A96-A264-9BF3D41554F8}"/>
          </ac:spMkLst>
        </pc:spChg>
      </pc:sldChg>
      <pc:sldChg chg="addSp delSp modSp mod">
        <pc:chgData name="Dan Cutamora" userId="9c51e5b2-88af-475d-a96e-a62e0e005cbc" providerId="ADAL" clId="{79199D67-C93B-4AAC-8FF2-454C2D7FC89B}" dt="2023-01-09T00:25:33.044" v="1651" actId="478"/>
        <pc:sldMkLst>
          <pc:docMk/>
          <pc:sldMk cId="2914167140" sldId="619"/>
        </pc:sldMkLst>
        <pc:spChg chg="del">
          <ac:chgData name="Dan Cutamora" userId="9c51e5b2-88af-475d-a96e-a62e0e005cbc" providerId="ADAL" clId="{79199D67-C93B-4AAC-8FF2-454C2D7FC89B}" dt="2023-01-09T00:25:30.724" v="1650" actId="478"/>
          <ac:spMkLst>
            <pc:docMk/>
            <pc:sldMk cId="2914167140" sldId="619"/>
            <ac:spMk id="6" creationId="{C6A320D8-BABD-4F4E-8864-D6B53BE8607F}"/>
          </ac:spMkLst>
        </pc:spChg>
        <pc:spChg chg="add del mod">
          <ac:chgData name="Dan Cutamora" userId="9c51e5b2-88af-475d-a96e-a62e0e005cbc" providerId="ADAL" clId="{79199D67-C93B-4AAC-8FF2-454C2D7FC89B}" dt="2023-01-09T00:25:33.044" v="1651" actId="478"/>
          <ac:spMkLst>
            <pc:docMk/>
            <pc:sldMk cId="2914167140" sldId="619"/>
            <ac:spMk id="7" creationId="{899180C4-64E3-21F6-8A5A-8181C60E6D65}"/>
          </ac:spMkLst>
        </pc:spChg>
      </pc:sldChg>
      <pc:sldChg chg="modSp">
        <pc:chgData name="Dan Cutamora" userId="9c51e5b2-88af-475d-a96e-a62e0e005cbc" providerId="ADAL" clId="{79199D67-C93B-4AAC-8FF2-454C2D7FC89B}" dt="2022-12-21T01:11:06.769" v="123"/>
        <pc:sldMkLst>
          <pc:docMk/>
          <pc:sldMk cId="1537552569" sldId="620"/>
        </pc:sldMkLst>
        <pc:spChg chg="mod">
          <ac:chgData name="Dan Cutamora" userId="9c51e5b2-88af-475d-a96e-a62e0e005cbc" providerId="ADAL" clId="{79199D67-C93B-4AAC-8FF2-454C2D7FC89B}" dt="2022-12-21T01:11:06.769" v="123"/>
          <ac:spMkLst>
            <pc:docMk/>
            <pc:sldMk cId="1537552569" sldId="620"/>
            <ac:spMk id="3" creationId="{042D9E7B-D1BB-4A59-8D12-11E6C2FA55AC}"/>
          </ac:spMkLst>
        </pc:spChg>
      </pc:sldChg>
      <pc:sldChg chg="modSp">
        <pc:chgData name="Dan Cutamora" userId="9c51e5b2-88af-475d-a96e-a62e0e005cbc" providerId="ADAL" clId="{79199D67-C93B-4AAC-8FF2-454C2D7FC89B}" dt="2022-12-21T01:11:17.477" v="124"/>
        <pc:sldMkLst>
          <pc:docMk/>
          <pc:sldMk cId="2441806484" sldId="625"/>
        </pc:sldMkLst>
        <pc:graphicFrameChg chg="mod">
          <ac:chgData name="Dan Cutamora" userId="9c51e5b2-88af-475d-a96e-a62e0e005cbc" providerId="ADAL" clId="{79199D67-C93B-4AAC-8FF2-454C2D7FC89B}" dt="2022-12-21T01:11:17.477" v="124"/>
          <ac:graphicFrameMkLst>
            <pc:docMk/>
            <pc:sldMk cId="2441806484" sldId="625"/>
            <ac:graphicFrameMk id="8" creationId="{C50CCDCD-D205-42A0-80C9-4E2080B03B4D}"/>
          </ac:graphicFrameMkLst>
        </pc:graphicFrameChg>
      </pc:sldChg>
      <pc:sldChg chg="modSp mod addCm">
        <pc:chgData name="Dan Cutamora" userId="9c51e5b2-88af-475d-a96e-a62e0e005cbc" providerId="ADAL" clId="{79199D67-C93B-4AAC-8FF2-454C2D7FC89B}" dt="2022-12-21T01:37:45.389" v="1395"/>
        <pc:sldMkLst>
          <pc:docMk/>
          <pc:sldMk cId="3989083759" sldId="634"/>
        </pc:sldMkLst>
        <pc:spChg chg="mod">
          <ac:chgData name="Dan Cutamora" userId="9c51e5b2-88af-475d-a96e-a62e0e005cbc" providerId="ADAL" clId="{79199D67-C93B-4AAC-8FF2-454C2D7FC89B}" dt="2022-12-21T01:37:08.026" v="1394" actId="20577"/>
          <ac:spMkLst>
            <pc:docMk/>
            <pc:sldMk cId="3989083759" sldId="634"/>
            <ac:spMk id="2" creationId="{70AB3EF6-BB7D-4D73-9C21-731770A78952}"/>
          </ac:spMkLst>
        </pc:spChg>
      </pc:sldChg>
      <pc:sldChg chg="modSp">
        <pc:chgData name="Dan Cutamora" userId="9c51e5b2-88af-475d-a96e-a62e0e005cbc" providerId="ADAL" clId="{79199D67-C93B-4AAC-8FF2-454C2D7FC89B}" dt="2022-12-21T01:11:44.407" v="125"/>
        <pc:sldMkLst>
          <pc:docMk/>
          <pc:sldMk cId="1523935371" sldId="635"/>
        </pc:sldMkLst>
        <pc:spChg chg="mod">
          <ac:chgData name="Dan Cutamora" userId="9c51e5b2-88af-475d-a96e-a62e0e005cbc" providerId="ADAL" clId="{79199D67-C93B-4AAC-8FF2-454C2D7FC89B}" dt="2022-12-21T01:11:44.407" v="125"/>
          <ac:spMkLst>
            <pc:docMk/>
            <pc:sldMk cId="1523935371" sldId="635"/>
            <ac:spMk id="3" creationId="{042D9E7B-D1BB-4A59-8D12-11E6C2FA55AC}"/>
          </ac:spMkLst>
        </pc:spChg>
      </pc:sldChg>
      <pc:sldChg chg="modSp mod addCm">
        <pc:chgData name="Dan Cutamora" userId="9c51e5b2-88af-475d-a96e-a62e0e005cbc" providerId="ADAL" clId="{79199D67-C93B-4AAC-8FF2-454C2D7FC89B}" dt="2022-12-21T01:38:41.815" v="1418"/>
        <pc:sldMkLst>
          <pc:docMk/>
          <pc:sldMk cId="3075284117" sldId="642"/>
        </pc:sldMkLst>
        <pc:spChg chg="mod">
          <ac:chgData name="Dan Cutamora" userId="9c51e5b2-88af-475d-a96e-a62e0e005cbc" providerId="ADAL" clId="{79199D67-C93B-4AAC-8FF2-454C2D7FC89B}" dt="2022-12-21T01:38:13.624" v="1417" actId="20577"/>
          <ac:spMkLst>
            <pc:docMk/>
            <pc:sldMk cId="3075284117" sldId="642"/>
            <ac:spMk id="2" creationId="{0631258E-42A2-4A96-A264-9BF3D41554F8}"/>
          </ac:spMkLst>
        </pc:spChg>
      </pc:sldChg>
      <pc:sldChg chg="addSp delSp modSp mod">
        <pc:chgData name="Dan Cutamora" userId="9c51e5b2-88af-475d-a96e-a62e0e005cbc" providerId="ADAL" clId="{79199D67-C93B-4AAC-8FF2-454C2D7FC89B}" dt="2023-01-09T00:26:08.193" v="1653" actId="478"/>
        <pc:sldMkLst>
          <pc:docMk/>
          <pc:sldMk cId="625734349" sldId="643"/>
        </pc:sldMkLst>
        <pc:spChg chg="del">
          <ac:chgData name="Dan Cutamora" userId="9c51e5b2-88af-475d-a96e-a62e0e005cbc" providerId="ADAL" clId="{79199D67-C93B-4AAC-8FF2-454C2D7FC89B}" dt="2023-01-09T00:26:05.831" v="1652" actId="478"/>
          <ac:spMkLst>
            <pc:docMk/>
            <pc:sldMk cId="625734349" sldId="643"/>
            <ac:spMk id="6" creationId="{E6A19498-64C1-4E9D-B943-A3F0CDF61D2D}"/>
          </ac:spMkLst>
        </pc:spChg>
        <pc:spChg chg="add del mod">
          <ac:chgData name="Dan Cutamora" userId="9c51e5b2-88af-475d-a96e-a62e0e005cbc" providerId="ADAL" clId="{79199D67-C93B-4AAC-8FF2-454C2D7FC89B}" dt="2023-01-09T00:26:08.193" v="1653" actId="478"/>
          <ac:spMkLst>
            <pc:docMk/>
            <pc:sldMk cId="625734349" sldId="643"/>
            <ac:spMk id="7" creationId="{97588834-AAED-951B-4DA7-687E575ECF8B}"/>
          </ac:spMkLst>
        </pc:spChg>
      </pc:sldChg>
      <pc:sldChg chg="modSp">
        <pc:chgData name="Dan Cutamora" userId="9c51e5b2-88af-475d-a96e-a62e0e005cbc" providerId="ADAL" clId="{79199D67-C93B-4AAC-8FF2-454C2D7FC89B}" dt="2022-12-21T01:12:12.596" v="130" actId="20577"/>
        <pc:sldMkLst>
          <pc:docMk/>
          <pc:sldMk cId="1638852323" sldId="644"/>
        </pc:sldMkLst>
        <pc:graphicFrameChg chg="mod">
          <ac:chgData name="Dan Cutamora" userId="9c51e5b2-88af-475d-a96e-a62e0e005cbc" providerId="ADAL" clId="{79199D67-C93B-4AAC-8FF2-454C2D7FC89B}" dt="2022-12-21T01:12:12.596" v="130" actId="20577"/>
          <ac:graphicFrameMkLst>
            <pc:docMk/>
            <pc:sldMk cId="1638852323" sldId="644"/>
            <ac:graphicFrameMk id="2" creationId="{99253820-EA11-4DDE-8919-5A688B7D17C9}"/>
          </ac:graphicFrameMkLst>
        </pc:graphicFrameChg>
      </pc:sldChg>
      <pc:sldChg chg="modSp">
        <pc:chgData name="Dan Cutamora" userId="9c51e5b2-88af-475d-a96e-a62e0e005cbc" providerId="ADAL" clId="{79199D67-C93B-4AAC-8FF2-454C2D7FC89B}" dt="2022-12-21T01:12:20.708" v="131"/>
        <pc:sldMkLst>
          <pc:docMk/>
          <pc:sldMk cId="2333811961" sldId="645"/>
        </pc:sldMkLst>
        <pc:spChg chg="mod">
          <ac:chgData name="Dan Cutamora" userId="9c51e5b2-88af-475d-a96e-a62e0e005cbc" providerId="ADAL" clId="{79199D67-C93B-4AAC-8FF2-454C2D7FC89B}" dt="2022-12-21T01:12:20.708" v="131"/>
          <ac:spMkLst>
            <pc:docMk/>
            <pc:sldMk cId="2333811961" sldId="645"/>
            <ac:spMk id="3" creationId="{042D9E7B-D1BB-4A59-8D12-11E6C2FA55AC}"/>
          </ac:spMkLst>
        </pc:spChg>
      </pc:sldChg>
      <pc:sldChg chg="modSp">
        <pc:chgData name="Dan Cutamora" userId="9c51e5b2-88af-475d-a96e-a62e0e005cbc" providerId="ADAL" clId="{79199D67-C93B-4AAC-8FF2-454C2D7FC89B}" dt="2022-12-21T01:12:26.383" v="132"/>
        <pc:sldMkLst>
          <pc:docMk/>
          <pc:sldMk cId="4041985858" sldId="646"/>
        </pc:sldMkLst>
        <pc:spChg chg="mod">
          <ac:chgData name="Dan Cutamora" userId="9c51e5b2-88af-475d-a96e-a62e0e005cbc" providerId="ADAL" clId="{79199D67-C93B-4AAC-8FF2-454C2D7FC89B}" dt="2022-12-21T01:12:26.383" v="132"/>
          <ac:spMkLst>
            <pc:docMk/>
            <pc:sldMk cId="4041985858" sldId="646"/>
            <ac:spMk id="3" creationId="{042D9E7B-D1BB-4A59-8D12-11E6C2FA55AC}"/>
          </ac:spMkLst>
        </pc:spChg>
      </pc:sldChg>
      <pc:sldChg chg="modSp">
        <pc:chgData name="Dan Cutamora" userId="9c51e5b2-88af-475d-a96e-a62e0e005cbc" providerId="ADAL" clId="{79199D67-C93B-4AAC-8FF2-454C2D7FC89B}" dt="2022-12-21T01:12:34.583" v="134"/>
        <pc:sldMkLst>
          <pc:docMk/>
          <pc:sldMk cId="2670764997" sldId="647"/>
        </pc:sldMkLst>
        <pc:spChg chg="mod">
          <ac:chgData name="Dan Cutamora" userId="9c51e5b2-88af-475d-a96e-a62e0e005cbc" providerId="ADAL" clId="{79199D67-C93B-4AAC-8FF2-454C2D7FC89B}" dt="2022-12-21T01:12:34.583" v="134"/>
          <ac:spMkLst>
            <pc:docMk/>
            <pc:sldMk cId="2670764997" sldId="647"/>
            <ac:spMk id="3" creationId="{042D9E7B-D1BB-4A59-8D12-11E6C2FA55AC}"/>
          </ac:spMkLst>
        </pc:spChg>
      </pc:sldChg>
      <pc:sldChg chg="modSp">
        <pc:chgData name="Dan Cutamora" userId="9c51e5b2-88af-475d-a96e-a62e0e005cbc" providerId="ADAL" clId="{79199D67-C93B-4AAC-8FF2-454C2D7FC89B}" dt="2022-12-21T01:12:30.984" v="133"/>
        <pc:sldMkLst>
          <pc:docMk/>
          <pc:sldMk cId="2928938490" sldId="648"/>
        </pc:sldMkLst>
        <pc:spChg chg="mod">
          <ac:chgData name="Dan Cutamora" userId="9c51e5b2-88af-475d-a96e-a62e0e005cbc" providerId="ADAL" clId="{79199D67-C93B-4AAC-8FF2-454C2D7FC89B}" dt="2022-12-21T01:12:30.984" v="133"/>
          <ac:spMkLst>
            <pc:docMk/>
            <pc:sldMk cId="2928938490" sldId="648"/>
            <ac:spMk id="3" creationId="{042D9E7B-D1BB-4A59-8D12-11E6C2FA55AC}"/>
          </ac:spMkLst>
        </pc:spChg>
      </pc:sldChg>
      <pc:sldChg chg="modSp">
        <pc:chgData name="Dan Cutamora" userId="9c51e5b2-88af-475d-a96e-a62e0e005cbc" providerId="ADAL" clId="{79199D67-C93B-4AAC-8FF2-454C2D7FC89B}" dt="2022-12-21T01:12:43.583" v="135"/>
        <pc:sldMkLst>
          <pc:docMk/>
          <pc:sldMk cId="248174907" sldId="650"/>
        </pc:sldMkLst>
        <pc:graphicFrameChg chg="mod">
          <ac:chgData name="Dan Cutamora" userId="9c51e5b2-88af-475d-a96e-a62e0e005cbc" providerId="ADAL" clId="{79199D67-C93B-4AAC-8FF2-454C2D7FC89B}" dt="2022-12-21T01:12:43.583" v="135"/>
          <ac:graphicFrameMkLst>
            <pc:docMk/>
            <pc:sldMk cId="248174907" sldId="650"/>
            <ac:graphicFrameMk id="7" creationId="{ED372C22-23C7-4D63-AEDC-3FEC75F4EEE6}"/>
          </ac:graphicFrameMkLst>
        </pc:graphicFrameChg>
      </pc:sldChg>
      <pc:sldChg chg="modSp mod">
        <pc:chgData name="Dan Cutamora" userId="9c51e5b2-88af-475d-a96e-a62e0e005cbc" providerId="ADAL" clId="{79199D67-C93B-4AAC-8FF2-454C2D7FC89B}" dt="2023-01-09T00:26:48.611" v="1654" actId="20577"/>
        <pc:sldMkLst>
          <pc:docMk/>
          <pc:sldMk cId="4026434998" sldId="653"/>
        </pc:sldMkLst>
        <pc:spChg chg="mod">
          <ac:chgData name="Dan Cutamora" userId="9c51e5b2-88af-475d-a96e-a62e0e005cbc" providerId="ADAL" clId="{79199D67-C93B-4AAC-8FF2-454C2D7FC89B}" dt="2023-01-09T00:26:48.611" v="1654" actId="20577"/>
          <ac:spMkLst>
            <pc:docMk/>
            <pc:sldMk cId="4026434998" sldId="653"/>
            <ac:spMk id="3" creationId="{042D9E7B-D1BB-4A59-8D12-11E6C2FA55AC}"/>
          </ac:spMkLst>
        </pc:spChg>
      </pc:sldChg>
      <pc:sldChg chg="modSp">
        <pc:chgData name="Dan Cutamora" userId="9c51e5b2-88af-475d-a96e-a62e0e005cbc" providerId="ADAL" clId="{79199D67-C93B-4AAC-8FF2-454C2D7FC89B}" dt="2022-12-21T01:13:05.068" v="137"/>
        <pc:sldMkLst>
          <pc:docMk/>
          <pc:sldMk cId="2901099551" sldId="655"/>
        </pc:sldMkLst>
        <pc:graphicFrameChg chg="mod">
          <ac:chgData name="Dan Cutamora" userId="9c51e5b2-88af-475d-a96e-a62e0e005cbc" providerId="ADAL" clId="{79199D67-C93B-4AAC-8FF2-454C2D7FC89B}" dt="2022-12-21T01:13:05.068" v="137"/>
          <ac:graphicFrameMkLst>
            <pc:docMk/>
            <pc:sldMk cId="2901099551" sldId="655"/>
            <ac:graphicFrameMk id="6" creationId="{6B086018-81F8-4008-AFFF-60CB6702AAE4}"/>
          </ac:graphicFrameMkLst>
        </pc:graphicFrameChg>
      </pc:sldChg>
      <pc:sldChg chg="modSp mod">
        <pc:chgData name="Dan Cutamora" userId="9c51e5b2-88af-475d-a96e-a62e0e005cbc" providerId="ADAL" clId="{79199D67-C93B-4AAC-8FF2-454C2D7FC89B}" dt="2023-01-09T00:26:55.225" v="1655" actId="20577"/>
        <pc:sldMkLst>
          <pc:docMk/>
          <pc:sldMk cId="3585691770" sldId="656"/>
        </pc:sldMkLst>
        <pc:spChg chg="mod">
          <ac:chgData name="Dan Cutamora" userId="9c51e5b2-88af-475d-a96e-a62e0e005cbc" providerId="ADAL" clId="{79199D67-C93B-4AAC-8FF2-454C2D7FC89B}" dt="2023-01-09T00:26:55.225" v="1655" actId="20577"/>
          <ac:spMkLst>
            <pc:docMk/>
            <pc:sldMk cId="3585691770" sldId="656"/>
            <ac:spMk id="3" creationId="{042D9E7B-D1BB-4A59-8D12-11E6C2FA55AC}"/>
          </ac:spMkLst>
        </pc:spChg>
        <pc:graphicFrameChg chg="mod">
          <ac:chgData name="Dan Cutamora" userId="9c51e5b2-88af-475d-a96e-a62e0e005cbc" providerId="ADAL" clId="{79199D67-C93B-4AAC-8FF2-454C2D7FC89B}" dt="2022-12-21T01:13:17.516" v="139"/>
          <ac:graphicFrameMkLst>
            <pc:docMk/>
            <pc:sldMk cId="3585691770" sldId="656"/>
            <ac:graphicFrameMk id="7" creationId="{4AB8EACD-649A-4614-8EB9-E33D152A2E3A}"/>
          </ac:graphicFrameMkLst>
        </pc:graphicFrameChg>
      </pc:sldChg>
      <pc:sldChg chg="modSp mod">
        <pc:chgData name="Dan Cutamora" userId="9c51e5b2-88af-475d-a96e-a62e0e005cbc" providerId="ADAL" clId="{79199D67-C93B-4AAC-8FF2-454C2D7FC89B}" dt="2023-01-09T00:26:59.584" v="1658" actId="6549"/>
        <pc:sldMkLst>
          <pc:docMk/>
          <pc:sldMk cId="1981628883" sldId="657"/>
        </pc:sldMkLst>
        <pc:spChg chg="mod">
          <ac:chgData name="Dan Cutamora" userId="9c51e5b2-88af-475d-a96e-a62e0e005cbc" providerId="ADAL" clId="{79199D67-C93B-4AAC-8FF2-454C2D7FC89B}" dt="2023-01-09T00:26:59.584" v="1658" actId="6549"/>
          <ac:spMkLst>
            <pc:docMk/>
            <pc:sldMk cId="1981628883" sldId="657"/>
            <ac:spMk id="3" creationId="{042D9E7B-D1BB-4A59-8D12-11E6C2FA55AC}"/>
          </ac:spMkLst>
        </pc:spChg>
        <pc:graphicFrameChg chg="mod">
          <ac:chgData name="Dan Cutamora" userId="9c51e5b2-88af-475d-a96e-a62e0e005cbc" providerId="ADAL" clId="{79199D67-C93B-4AAC-8FF2-454C2D7FC89B}" dt="2022-12-21T01:13:23.599" v="140"/>
          <ac:graphicFrameMkLst>
            <pc:docMk/>
            <pc:sldMk cId="1981628883" sldId="657"/>
            <ac:graphicFrameMk id="6" creationId="{7F30B67B-B01D-4E68-80FD-A1E09E27EDB3}"/>
          </ac:graphicFrameMkLst>
        </pc:graphicFrameChg>
      </pc:sldChg>
      <pc:sldChg chg="modSp mod">
        <pc:chgData name="Dan Cutamora" userId="9c51e5b2-88af-475d-a96e-a62e0e005cbc" providerId="ADAL" clId="{79199D67-C93B-4AAC-8FF2-454C2D7FC89B}" dt="2023-01-09T00:40:49.109" v="1712" actId="1076"/>
        <pc:sldMkLst>
          <pc:docMk/>
          <pc:sldMk cId="3174518822" sldId="658"/>
        </pc:sldMkLst>
        <pc:spChg chg="mod">
          <ac:chgData name="Dan Cutamora" userId="9c51e5b2-88af-475d-a96e-a62e0e005cbc" providerId="ADAL" clId="{79199D67-C93B-4AAC-8FF2-454C2D7FC89B}" dt="2023-01-09T00:40:49.109" v="1712" actId="1076"/>
          <ac:spMkLst>
            <pc:docMk/>
            <pc:sldMk cId="3174518822" sldId="658"/>
            <ac:spMk id="2" creationId="{0631258E-42A2-4A96-A264-9BF3D41554F8}"/>
          </ac:spMkLst>
        </pc:spChg>
      </pc:sldChg>
      <pc:sldChg chg="addSp delSp modSp mod">
        <pc:chgData name="Dan Cutamora" userId="9c51e5b2-88af-475d-a96e-a62e0e005cbc" providerId="ADAL" clId="{79199D67-C93B-4AAC-8FF2-454C2D7FC89B}" dt="2023-01-09T00:27:14.704" v="1660" actId="478"/>
        <pc:sldMkLst>
          <pc:docMk/>
          <pc:sldMk cId="4159114777" sldId="659"/>
        </pc:sldMkLst>
        <pc:spChg chg="del">
          <ac:chgData name="Dan Cutamora" userId="9c51e5b2-88af-475d-a96e-a62e0e005cbc" providerId="ADAL" clId="{79199D67-C93B-4AAC-8FF2-454C2D7FC89B}" dt="2023-01-09T00:27:11.866" v="1659" actId="478"/>
          <ac:spMkLst>
            <pc:docMk/>
            <pc:sldMk cId="4159114777" sldId="659"/>
            <ac:spMk id="7" creationId="{E784DAAF-9E94-41F2-B615-114E5ABFA200}"/>
          </ac:spMkLst>
        </pc:spChg>
        <pc:spChg chg="add del mod">
          <ac:chgData name="Dan Cutamora" userId="9c51e5b2-88af-475d-a96e-a62e0e005cbc" providerId="ADAL" clId="{79199D67-C93B-4AAC-8FF2-454C2D7FC89B}" dt="2023-01-09T00:27:14.704" v="1660" actId="478"/>
          <ac:spMkLst>
            <pc:docMk/>
            <pc:sldMk cId="4159114777" sldId="659"/>
            <ac:spMk id="8" creationId="{FCE9D0DD-EA6C-BDBE-0977-6E2E5E6D4ABD}"/>
          </ac:spMkLst>
        </pc:spChg>
      </pc:sldChg>
      <pc:sldChg chg="modSp">
        <pc:chgData name="Dan Cutamora" userId="9c51e5b2-88af-475d-a96e-a62e0e005cbc" providerId="ADAL" clId="{79199D67-C93B-4AAC-8FF2-454C2D7FC89B}" dt="2022-12-21T01:13:46.518" v="142"/>
        <pc:sldMkLst>
          <pc:docMk/>
          <pc:sldMk cId="4170638272" sldId="663"/>
        </pc:sldMkLst>
        <pc:spChg chg="mod">
          <ac:chgData name="Dan Cutamora" userId="9c51e5b2-88af-475d-a96e-a62e0e005cbc" providerId="ADAL" clId="{79199D67-C93B-4AAC-8FF2-454C2D7FC89B}" dt="2022-12-21T01:13:46.518" v="142"/>
          <ac:spMkLst>
            <pc:docMk/>
            <pc:sldMk cId="4170638272" sldId="663"/>
            <ac:spMk id="3" creationId="{042D9E7B-D1BB-4A59-8D12-11E6C2FA55AC}"/>
          </ac:spMkLst>
        </pc:spChg>
      </pc:sldChg>
      <pc:sldChg chg="modSp">
        <pc:chgData name="Dan Cutamora" userId="9c51e5b2-88af-475d-a96e-a62e0e005cbc" providerId="ADAL" clId="{79199D67-C93B-4AAC-8FF2-454C2D7FC89B}" dt="2022-12-21T01:13:50.806" v="143"/>
        <pc:sldMkLst>
          <pc:docMk/>
          <pc:sldMk cId="4209963834" sldId="664"/>
        </pc:sldMkLst>
        <pc:spChg chg="mod">
          <ac:chgData name="Dan Cutamora" userId="9c51e5b2-88af-475d-a96e-a62e0e005cbc" providerId="ADAL" clId="{79199D67-C93B-4AAC-8FF2-454C2D7FC89B}" dt="2022-12-21T01:13:50.806" v="143"/>
          <ac:spMkLst>
            <pc:docMk/>
            <pc:sldMk cId="4209963834" sldId="664"/>
            <ac:spMk id="3" creationId="{042D9E7B-D1BB-4A59-8D12-11E6C2FA55AC}"/>
          </ac:spMkLst>
        </pc:spChg>
      </pc:sldChg>
      <pc:sldChg chg="modSp">
        <pc:chgData name="Dan Cutamora" userId="9c51e5b2-88af-475d-a96e-a62e0e005cbc" providerId="ADAL" clId="{79199D67-C93B-4AAC-8FF2-454C2D7FC89B}" dt="2022-12-21T01:13:59.754" v="144"/>
        <pc:sldMkLst>
          <pc:docMk/>
          <pc:sldMk cId="3994499659" sldId="668"/>
        </pc:sldMkLst>
        <pc:graphicFrameChg chg="mod">
          <ac:chgData name="Dan Cutamora" userId="9c51e5b2-88af-475d-a96e-a62e0e005cbc" providerId="ADAL" clId="{79199D67-C93B-4AAC-8FF2-454C2D7FC89B}" dt="2022-12-21T01:13:59.754" v="144"/>
          <ac:graphicFrameMkLst>
            <pc:docMk/>
            <pc:sldMk cId="3994499659" sldId="668"/>
            <ac:graphicFrameMk id="2" creationId="{572745FC-5B70-4018-924B-C7E6A40509AB}"/>
          </ac:graphicFrameMkLst>
        </pc:graphicFrameChg>
      </pc:sldChg>
      <pc:sldChg chg="modSp">
        <pc:chgData name="Dan Cutamora" userId="9c51e5b2-88af-475d-a96e-a62e0e005cbc" providerId="ADAL" clId="{79199D67-C93B-4AAC-8FF2-454C2D7FC89B}" dt="2022-12-21T01:14:04.404" v="145"/>
        <pc:sldMkLst>
          <pc:docMk/>
          <pc:sldMk cId="822307761" sldId="669"/>
        </pc:sldMkLst>
        <pc:spChg chg="mod">
          <ac:chgData name="Dan Cutamora" userId="9c51e5b2-88af-475d-a96e-a62e0e005cbc" providerId="ADAL" clId="{79199D67-C93B-4AAC-8FF2-454C2D7FC89B}" dt="2022-12-21T01:14:04.404" v="145"/>
          <ac:spMkLst>
            <pc:docMk/>
            <pc:sldMk cId="822307761" sldId="669"/>
            <ac:spMk id="3" creationId="{042D9E7B-D1BB-4A59-8D12-11E6C2FA55AC}"/>
          </ac:spMkLst>
        </pc:spChg>
      </pc:sldChg>
      <pc:sldChg chg="modSp">
        <pc:chgData name="Dan Cutamora" userId="9c51e5b2-88af-475d-a96e-a62e0e005cbc" providerId="ADAL" clId="{79199D67-C93B-4AAC-8FF2-454C2D7FC89B}" dt="2022-12-21T01:14:12.043" v="146"/>
        <pc:sldMkLst>
          <pc:docMk/>
          <pc:sldMk cId="2405595805" sldId="670"/>
        </pc:sldMkLst>
        <pc:graphicFrameChg chg="mod">
          <ac:chgData name="Dan Cutamora" userId="9c51e5b2-88af-475d-a96e-a62e0e005cbc" providerId="ADAL" clId="{79199D67-C93B-4AAC-8FF2-454C2D7FC89B}" dt="2022-12-21T01:14:12.043" v="146"/>
          <ac:graphicFrameMkLst>
            <pc:docMk/>
            <pc:sldMk cId="2405595805" sldId="670"/>
            <ac:graphicFrameMk id="2" creationId="{FFD15C1E-C0FB-455F-B77E-DF43E3898197}"/>
          </ac:graphicFrameMkLst>
        </pc:graphicFrameChg>
      </pc:sldChg>
      <pc:sldChg chg="modSp mod">
        <pc:chgData name="Dan Cutamora" userId="9c51e5b2-88af-475d-a96e-a62e0e005cbc" providerId="ADAL" clId="{79199D67-C93B-4AAC-8FF2-454C2D7FC89B}" dt="2023-01-05T05:38:45.833" v="1425" actId="20577"/>
        <pc:sldMkLst>
          <pc:docMk/>
          <pc:sldMk cId="4264258179" sldId="675"/>
        </pc:sldMkLst>
        <pc:spChg chg="mod">
          <ac:chgData name="Dan Cutamora" userId="9c51e5b2-88af-475d-a96e-a62e0e005cbc" providerId="ADAL" clId="{79199D67-C93B-4AAC-8FF2-454C2D7FC89B}" dt="2023-01-05T05:38:45.833" v="1425" actId="20577"/>
          <ac:spMkLst>
            <pc:docMk/>
            <pc:sldMk cId="4264258179" sldId="675"/>
            <ac:spMk id="3" creationId="{042D9E7B-D1BB-4A59-8D12-11E6C2FA55AC}"/>
          </ac:spMkLst>
        </pc:spChg>
      </pc:sldChg>
      <pc:sldChg chg="modSp mod">
        <pc:chgData name="Dan Cutamora" userId="9c51e5b2-88af-475d-a96e-a62e0e005cbc" providerId="ADAL" clId="{79199D67-C93B-4AAC-8FF2-454C2D7FC89B}" dt="2023-01-05T05:39:59.215" v="1447" actId="20577"/>
        <pc:sldMkLst>
          <pc:docMk/>
          <pc:sldMk cId="8574925" sldId="677"/>
        </pc:sldMkLst>
        <pc:spChg chg="mod">
          <ac:chgData name="Dan Cutamora" userId="9c51e5b2-88af-475d-a96e-a62e0e005cbc" providerId="ADAL" clId="{79199D67-C93B-4AAC-8FF2-454C2D7FC89B}" dt="2023-01-05T05:39:59.215" v="1447" actId="20577"/>
          <ac:spMkLst>
            <pc:docMk/>
            <pc:sldMk cId="8574925" sldId="677"/>
            <ac:spMk id="3" creationId="{042D9E7B-D1BB-4A59-8D12-11E6C2FA55AC}"/>
          </ac:spMkLst>
        </pc:spChg>
      </pc:sldChg>
      <pc:sldChg chg="modSp mod">
        <pc:chgData name="Dan Cutamora" userId="9c51e5b2-88af-475d-a96e-a62e0e005cbc" providerId="ADAL" clId="{79199D67-C93B-4AAC-8FF2-454C2D7FC89B}" dt="2023-01-05T05:40:58.151" v="1462" actId="20577"/>
        <pc:sldMkLst>
          <pc:docMk/>
          <pc:sldMk cId="1995049054" sldId="678"/>
        </pc:sldMkLst>
        <pc:spChg chg="mod">
          <ac:chgData name="Dan Cutamora" userId="9c51e5b2-88af-475d-a96e-a62e0e005cbc" providerId="ADAL" clId="{79199D67-C93B-4AAC-8FF2-454C2D7FC89B}" dt="2023-01-05T05:40:58.151" v="1462" actId="20577"/>
          <ac:spMkLst>
            <pc:docMk/>
            <pc:sldMk cId="1995049054" sldId="678"/>
            <ac:spMk id="3" creationId="{042D9E7B-D1BB-4A59-8D12-11E6C2FA55AC}"/>
          </ac:spMkLst>
        </pc:spChg>
      </pc:sldChg>
      <pc:sldChg chg="modSp">
        <pc:chgData name="Dan Cutamora" userId="9c51e5b2-88af-475d-a96e-a62e0e005cbc" providerId="ADAL" clId="{79199D67-C93B-4AAC-8FF2-454C2D7FC89B}" dt="2022-12-21T01:14:44.020" v="147"/>
        <pc:sldMkLst>
          <pc:docMk/>
          <pc:sldMk cId="4270307611" sldId="680"/>
        </pc:sldMkLst>
        <pc:spChg chg="mod">
          <ac:chgData name="Dan Cutamora" userId="9c51e5b2-88af-475d-a96e-a62e0e005cbc" providerId="ADAL" clId="{79199D67-C93B-4AAC-8FF2-454C2D7FC89B}" dt="2022-12-21T01:14:44.020" v="147"/>
          <ac:spMkLst>
            <pc:docMk/>
            <pc:sldMk cId="4270307611" sldId="680"/>
            <ac:spMk id="3" creationId="{042D9E7B-D1BB-4A59-8D12-11E6C2FA55AC}"/>
          </ac:spMkLst>
        </pc:spChg>
      </pc:sldChg>
      <pc:sldChg chg="modSp">
        <pc:chgData name="Dan Cutamora" userId="9c51e5b2-88af-475d-a96e-a62e0e005cbc" providerId="ADAL" clId="{79199D67-C93B-4AAC-8FF2-454C2D7FC89B}" dt="2022-12-21T01:14:47.903" v="148"/>
        <pc:sldMkLst>
          <pc:docMk/>
          <pc:sldMk cId="1930366861" sldId="681"/>
        </pc:sldMkLst>
        <pc:spChg chg="mod">
          <ac:chgData name="Dan Cutamora" userId="9c51e5b2-88af-475d-a96e-a62e0e005cbc" providerId="ADAL" clId="{79199D67-C93B-4AAC-8FF2-454C2D7FC89B}" dt="2022-12-21T01:14:47.903" v="148"/>
          <ac:spMkLst>
            <pc:docMk/>
            <pc:sldMk cId="1930366861" sldId="681"/>
            <ac:spMk id="3" creationId="{042D9E7B-D1BB-4A59-8D12-11E6C2FA55AC}"/>
          </ac:spMkLst>
        </pc:spChg>
      </pc:sldChg>
      <pc:sldChg chg="modSp">
        <pc:chgData name="Dan Cutamora" userId="9c51e5b2-88af-475d-a96e-a62e0e005cbc" providerId="ADAL" clId="{79199D67-C93B-4AAC-8FF2-454C2D7FC89B}" dt="2022-12-21T01:14:51.647" v="149"/>
        <pc:sldMkLst>
          <pc:docMk/>
          <pc:sldMk cId="1143511309" sldId="682"/>
        </pc:sldMkLst>
        <pc:spChg chg="mod">
          <ac:chgData name="Dan Cutamora" userId="9c51e5b2-88af-475d-a96e-a62e0e005cbc" providerId="ADAL" clId="{79199D67-C93B-4AAC-8FF2-454C2D7FC89B}" dt="2022-12-21T01:14:51.647" v="149"/>
          <ac:spMkLst>
            <pc:docMk/>
            <pc:sldMk cId="1143511309" sldId="682"/>
            <ac:spMk id="3" creationId="{042D9E7B-D1BB-4A59-8D12-11E6C2FA55AC}"/>
          </ac:spMkLst>
        </pc:spChg>
      </pc:sldChg>
      <pc:sldChg chg="modSp">
        <pc:chgData name="Dan Cutamora" userId="9c51e5b2-88af-475d-a96e-a62e0e005cbc" providerId="ADAL" clId="{79199D67-C93B-4AAC-8FF2-454C2D7FC89B}" dt="2022-12-21T01:14:59.039" v="150"/>
        <pc:sldMkLst>
          <pc:docMk/>
          <pc:sldMk cId="525076562" sldId="684"/>
        </pc:sldMkLst>
        <pc:graphicFrameChg chg="mod">
          <ac:chgData name="Dan Cutamora" userId="9c51e5b2-88af-475d-a96e-a62e0e005cbc" providerId="ADAL" clId="{79199D67-C93B-4AAC-8FF2-454C2D7FC89B}" dt="2022-12-21T01:14:59.039" v="150"/>
          <ac:graphicFrameMkLst>
            <pc:docMk/>
            <pc:sldMk cId="525076562" sldId="684"/>
            <ac:graphicFrameMk id="6" creationId="{007476B5-8846-49BE-9EAB-D889929EA419}"/>
          </ac:graphicFrameMkLst>
        </pc:graphicFrameChg>
      </pc:sldChg>
      <pc:sldChg chg="modSp">
        <pc:chgData name="Dan Cutamora" userId="9c51e5b2-88af-475d-a96e-a62e0e005cbc" providerId="ADAL" clId="{79199D67-C93B-4AAC-8FF2-454C2D7FC89B}" dt="2022-12-21T01:15:05.387" v="151"/>
        <pc:sldMkLst>
          <pc:docMk/>
          <pc:sldMk cId="1877667779" sldId="685"/>
        </pc:sldMkLst>
        <pc:graphicFrameChg chg="mod">
          <ac:chgData name="Dan Cutamora" userId="9c51e5b2-88af-475d-a96e-a62e0e005cbc" providerId="ADAL" clId="{79199D67-C93B-4AAC-8FF2-454C2D7FC89B}" dt="2022-12-21T01:15:05.387" v="151"/>
          <ac:graphicFrameMkLst>
            <pc:docMk/>
            <pc:sldMk cId="1877667779" sldId="685"/>
            <ac:graphicFrameMk id="7" creationId="{D8EFA2A9-FD10-48D9-B15F-DA824059B45B}"/>
          </ac:graphicFrameMkLst>
        </pc:graphicFrameChg>
      </pc:sldChg>
      <pc:sldChg chg="modSp">
        <pc:chgData name="Dan Cutamora" userId="9c51e5b2-88af-475d-a96e-a62e0e005cbc" providerId="ADAL" clId="{79199D67-C93B-4AAC-8FF2-454C2D7FC89B}" dt="2022-12-21T01:15:13.770" v="152"/>
        <pc:sldMkLst>
          <pc:docMk/>
          <pc:sldMk cId="1895617170" sldId="686"/>
        </pc:sldMkLst>
        <pc:graphicFrameChg chg="mod">
          <ac:chgData name="Dan Cutamora" userId="9c51e5b2-88af-475d-a96e-a62e0e005cbc" providerId="ADAL" clId="{79199D67-C93B-4AAC-8FF2-454C2D7FC89B}" dt="2022-12-21T01:15:13.770" v="152"/>
          <ac:graphicFrameMkLst>
            <pc:docMk/>
            <pc:sldMk cId="1895617170" sldId="686"/>
            <ac:graphicFrameMk id="2" creationId="{4999F0F8-AF74-4EF9-A657-AEDF29BBAF74}"/>
          </ac:graphicFrameMkLst>
        </pc:graphicFrameChg>
      </pc:sldChg>
      <pc:sldChg chg="addSp delSp modSp mod">
        <pc:chgData name="Dan Cutamora" userId="9c51e5b2-88af-475d-a96e-a62e0e005cbc" providerId="ADAL" clId="{79199D67-C93B-4AAC-8FF2-454C2D7FC89B}" dt="2023-01-09T00:28:22.340" v="1662" actId="478"/>
        <pc:sldMkLst>
          <pc:docMk/>
          <pc:sldMk cId="2401384663" sldId="694"/>
        </pc:sldMkLst>
        <pc:spChg chg="del">
          <ac:chgData name="Dan Cutamora" userId="9c51e5b2-88af-475d-a96e-a62e0e005cbc" providerId="ADAL" clId="{79199D67-C93B-4AAC-8FF2-454C2D7FC89B}" dt="2023-01-09T00:28:19.856" v="1661" actId="478"/>
          <ac:spMkLst>
            <pc:docMk/>
            <pc:sldMk cId="2401384663" sldId="694"/>
            <ac:spMk id="7" creationId="{4131341B-2F2C-40EE-A3EB-7ADF74D62839}"/>
          </ac:spMkLst>
        </pc:spChg>
        <pc:spChg chg="add del mod">
          <ac:chgData name="Dan Cutamora" userId="9c51e5b2-88af-475d-a96e-a62e0e005cbc" providerId="ADAL" clId="{79199D67-C93B-4AAC-8FF2-454C2D7FC89B}" dt="2023-01-09T00:28:22.340" v="1662" actId="478"/>
          <ac:spMkLst>
            <pc:docMk/>
            <pc:sldMk cId="2401384663" sldId="694"/>
            <ac:spMk id="8" creationId="{88816517-66FF-ED4B-C0A3-92F9A38165DC}"/>
          </ac:spMkLst>
        </pc:spChg>
      </pc:sldChg>
      <pc:sldChg chg="modSp">
        <pc:chgData name="Dan Cutamora" userId="9c51e5b2-88af-475d-a96e-a62e0e005cbc" providerId="ADAL" clId="{79199D67-C93B-4AAC-8FF2-454C2D7FC89B}" dt="2022-12-21T01:15:38.895" v="154"/>
        <pc:sldMkLst>
          <pc:docMk/>
          <pc:sldMk cId="1477959923" sldId="695"/>
        </pc:sldMkLst>
        <pc:graphicFrameChg chg="mod">
          <ac:chgData name="Dan Cutamora" userId="9c51e5b2-88af-475d-a96e-a62e0e005cbc" providerId="ADAL" clId="{79199D67-C93B-4AAC-8FF2-454C2D7FC89B}" dt="2022-12-21T01:15:33.634" v="153"/>
          <ac:graphicFrameMkLst>
            <pc:docMk/>
            <pc:sldMk cId="1477959923" sldId="695"/>
            <ac:graphicFrameMk id="2" creationId="{FD5C62E4-104C-46EF-8AE6-F1FD6C1A4610}"/>
          </ac:graphicFrameMkLst>
        </pc:graphicFrameChg>
        <pc:graphicFrameChg chg="mod">
          <ac:chgData name="Dan Cutamora" userId="9c51e5b2-88af-475d-a96e-a62e0e005cbc" providerId="ADAL" clId="{79199D67-C93B-4AAC-8FF2-454C2D7FC89B}" dt="2022-12-21T01:15:38.895" v="154"/>
          <ac:graphicFrameMkLst>
            <pc:docMk/>
            <pc:sldMk cId="1477959923" sldId="695"/>
            <ac:graphicFrameMk id="7" creationId="{63E1DC54-E375-4780-A2CB-CD30AD64D3F6}"/>
          </ac:graphicFrameMkLst>
        </pc:graphicFrameChg>
      </pc:sldChg>
      <pc:sldChg chg="modSp">
        <pc:chgData name="Dan Cutamora" userId="9c51e5b2-88af-475d-a96e-a62e0e005cbc" providerId="ADAL" clId="{79199D67-C93B-4AAC-8FF2-454C2D7FC89B}" dt="2022-12-21T01:15:47.567" v="155"/>
        <pc:sldMkLst>
          <pc:docMk/>
          <pc:sldMk cId="3233697424" sldId="697"/>
        </pc:sldMkLst>
        <pc:graphicFrameChg chg="mod">
          <ac:chgData name="Dan Cutamora" userId="9c51e5b2-88af-475d-a96e-a62e0e005cbc" providerId="ADAL" clId="{79199D67-C93B-4AAC-8FF2-454C2D7FC89B}" dt="2022-12-21T01:15:47.567" v="155"/>
          <ac:graphicFrameMkLst>
            <pc:docMk/>
            <pc:sldMk cId="3233697424" sldId="697"/>
            <ac:graphicFrameMk id="6" creationId="{D7B4AED0-5710-4765-ACAD-F72E49503C4E}"/>
          </ac:graphicFrameMkLst>
        </pc:graphicFrameChg>
      </pc:sldChg>
      <pc:sldChg chg="modSp mod">
        <pc:chgData name="Dan Cutamora" userId="9c51e5b2-88af-475d-a96e-a62e0e005cbc" providerId="ADAL" clId="{79199D67-C93B-4AAC-8FF2-454C2D7FC89B}" dt="2023-01-09T00:28:35.675" v="1663" actId="6549"/>
        <pc:sldMkLst>
          <pc:docMk/>
          <pc:sldMk cId="546717641" sldId="699"/>
        </pc:sldMkLst>
        <pc:spChg chg="mod">
          <ac:chgData name="Dan Cutamora" userId="9c51e5b2-88af-475d-a96e-a62e0e005cbc" providerId="ADAL" clId="{79199D67-C93B-4AAC-8FF2-454C2D7FC89B}" dt="2023-01-09T00:28:35.675" v="1663" actId="6549"/>
          <ac:spMkLst>
            <pc:docMk/>
            <pc:sldMk cId="546717641" sldId="699"/>
            <ac:spMk id="3" creationId="{042D9E7B-D1BB-4A59-8D12-11E6C2FA55AC}"/>
          </ac:spMkLst>
        </pc:spChg>
      </pc:sldChg>
      <pc:sldChg chg="modSp mod">
        <pc:chgData name="Dan Cutamora" userId="9c51e5b2-88af-475d-a96e-a62e0e005cbc" providerId="ADAL" clId="{79199D67-C93B-4AAC-8FF2-454C2D7FC89B}" dt="2023-01-09T00:28:39.419" v="1665" actId="20577"/>
        <pc:sldMkLst>
          <pc:docMk/>
          <pc:sldMk cId="3310621442" sldId="700"/>
        </pc:sldMkLst>
        <pc:spChg chg="mod">
          <ac:chgData name="Dan Cutamora" userId="9c51e5b2-88af-475d-a96e-a62e0e005cbc" providerId="ADAL" clId="{79199D67-C93B-4AAC-8FF2-454C2D7FC89B}" dt="2023-01-09T00:28:39.419" v="1665" actId="20577"/>
          <ac:spMkLst>
            <pc:docMk/>
            <pc:sldMk cId="3310621442" sldId="700"/>
            <ac:spMk id="3" creationId="{042D9E7B-D1BB-4A59-8D12-11E6C2FA55AC}"/>
          </ac:spMkLst>
        </pc:spChg>
      </pc:sldChg>
      <pc:sldChg chg="modSp mod">
        <pc:chgData name="Dan Cutamora" userId="9c51e5b2-88af-475d-a96e-a62e0e005cbc" providerId="ADAL" clId="{79199D67-C93B-4AAC-8FF2-454C2D7FC89B}" dt="2023-01-09T00:28:43.061" v="1667" actId="20577"/>
        <pc:sldMkLst>
          <pc:docMk/>
          <pc:sldMk cId="3770943381" sldId="702"/>
        </pc:sldMkLst>
        <pc:spChg chg="mod">
          <ac:chgData name="Dan Cutamora" userId="9c51e5b2-88af-475d-a96e-a62e0e005cbc" providerId="ADAL" clId="{79199D67-C93B-4AAC-8FF2-454C2D7FC89B}" dt="2023-01-09T00:28:43.061" v="1667" actId="20577"/>
          <ac:spMkLst>
            <pc:docMk/>
            <pc:sldMk cId="3770943381" sldId="702"/>
            <ac:spMk id="3" creationId="{042D9E7B-D1BB-4A59-8D12-11E6C2FA55AC}"/>
          </ac:spMkLst>
        </pc:spChg>
      </pc:sldChg>
      <pc:sldChg chg="modSp mod">
        <pc:chgData name="Dan Cutamora" userId="9c51e5b2-88af-475d-a96e-a62e0e005cbc" providerId="ADAL" clId="{79199D67-C93B-4AAC-8FF2-454C2D7FC89B}" dt="2023-01-09T00:28:46.499" v="1669" actId="20577"/>
        <pc:sldMkLst>
          <pc:docMk/>
          <pc:sldMk cId="4197932265" sldId="703"/>
        </pc:sldMkLst>
        <pc:spChg chg="mod">
          <ac:chgData name="Dan Cutamora" userId="9c51e5b2-88af-475d-a96e-a62e0e005cbc" providerId="ADAL" clId="{79199D67-C93B-4AAC-8FF2-454C2D7FC89B}" dt="2023-01-09T00:28:46.499" v="1669" actId="20577"/>
          <ac:spMkLst>
            <pc:docMk/>
            <pc:sldMk cId="4197932265" sldId="703"/>
            <ac:spMk id="3" creationId="{042D9E7B-D1BB-4A59-8D12-11E6C2FA55AC}"/>
          </ac:spMkLst>
        </pc:spChg>
      </pc:sldChg>
      <pc:sldChg chg="modSp mod">
        <pc:chgData name="Dan Cutamora" userId="9c51e5b2-88af-475d-a96e-a62e0e005cbc" providerId="ADAL" clId="{79199D67-C93B-4AAC-8FF2-454C2D7FC89B}" dt="2023-01-09T00:28:50.705" v="1671" actId="20577"/>
        <pc:sldMkLst>
          <pc:docMk/>
          <pc:sldMk cId="1644211622" sldId="704"/>
        </pc:sldMkLst>
        <pc:spChg chg="mod">
          <ac:chgData name="Dan Cutamora" userId="9c51e5b2-88af-475d-a96e-a62e0e005cbc" providerId="ADAL" clId="{79199D67-C93B-4AAC-8FF2-454C2D7FC89B}" dt="2023-01-09T00:28:50.705" v="1671" actId="20577"/>
          <ac:spMkLst>
            <pc:docMk/>
            <pc:sldMk cId="1644211622" sldId="704"/>
            <ac:spMk id="3" creationId="{042D9E7B-D1BB-4A59-8D12-11E6C2FA55AC}"/>
          </ac:spMkLst>
        </pc:spChg>
      </pc:sldChg>
      <pc:sldChg chg="modSp mod">
        <pc:chgData name="Dan Cutamora" userId="9c51e5b2-88af-475d-a96e-a62e0e005cbc" providerId="ADAL" clId="{79199D67-C93B-4AAC-8FF2-454C2D7FC89B}" dt="2023-01-09T00:28:53.996" v="1673" actId="20577"/>
        <pc:sldMkLst>
          <pc:docMk/>
          <pc:sldMk cId="2775692392" sldId="705"/>
        </pc:sldMkLst>
        <pc:spChg chg="mod">
          <ac:chgData name="Dan Cutamora" userId="9c51e5b2-88af-475d-a96e-a62e0e005cbc" providerId="ADAL" clId="{79199D67-C93B-4AAC-8FF2-454C2D7FC89B}" dt="2023-01-09T00:28:53.996" v="1673" actId="20577"/>
          <ac:spMkLst>
            <pc:docMk/>
            <pc:sldMk cId="2775692392" sldId="705"/>
            <ac:spMk id="3" creationId="{042D9E7B-D1BB-4A59-8D12-11E6C2FA55AC}"/>
          </ac:spMkLst>
        </pc:spChg>
        <pc:graphicFrameChg chg="mod">
          <ac:chgData name="Dan Cutamora" userId="9c51e5b2-88af-475d-a96e-a62e0e005cbc" providerId="ADAL" clId="{79199D67-C93B-4AAC-8FF2-454C2D7FC89B}" dt="2022-12-21T01:16:11.179" v="159"/>
          <ac:graphicFrameMkLst>
            <pc:docMk/>
            <pc:sldMk cId="2775692392" sldId="705"/>
            <ac:graphicFrameMk id="2" creationId="{9ABAD0F4-8CAD-4CB0-8CF8-4CCC4EF06F28}"/>
          </ac:graphicFrameMkLst>
        </pc:graphicFrameChg>
      </pc:sldChg>
      <pc:sldChg chg="modSp mod">
        <pc:chgData name="Dan Cutamora" userId="9c51e5b2-88af-475d-a96e-a62e0e005cbc" providerId="ADAL" clId="{79199D67-C93B-4AAC-8FF2-454C2D7FC89B}" dt="2023-01-09T00:28:58.731" v="1675" actId="20577"/>
        <pc:sldMkLst>
          <pc:docMk/>
          <pc:sldMk cId="3238922710" sldId="706"/>
        </pc:sldMkLst>
        <pc:spChg chg="mod">
          <ac:chgData name="Dan Cutamora" userId="9c51e5b2-88af-475d-a96e-a62e0e005cbc" providerId="ADAL" clId="{79199D67-C93B-4AAC-8FF2-454C2D7FC89B}" dt="2023-01-09T00:28:58.731" v="1675" actId="20577"/>
          <ac:spMkLst>
            <pc:docMk/>
            <pc:sldMk cId="3238922710" sldId="706"/>
            <ac:spMk id="3" creationId="{042D9E7B-D1BB-4A59-8D12-11E6C2FA55AC}"/>
          </ac:spMkLst>
        </pc:spChg>
      </pc:sldChg>
      <pc:sldChg chg="modSp mod">
        <pc:chgData name="Dan Cutamora" userId="9c51e5b2-88af-475d-a96e-a62e0e005cbc" providerId="ADAL" clId="{79199D67-C93B-4AAC-8FF2-454C2D7FC89B}" dt="2023-01-09T00:29:01.803" v="1677" actId="20577"/>
        <pc:sldMkLst>
          <pc:docMk/>
          <pc:sldMk cId="428200244" sldId="707"/>
        </pc:sldMkLst>
        <pc:spChg chg="mod">
          <ac:chgData name="Dan Cutamora" userId="9c51e5b2-88af-475d-a96e-a62e0e005cbc" providerId="ADAL" clId="{79199D67-C93B-4AAC-8FF2-454C2D7FC89B}" dt="2023-01-09T00:29:01.803" v="1677" actId="20577"/>
          <ac:spMkLst>
            <pc:docMk/>
            <pc:sldMk cId="428200244" sldId="707"/>
            <ac:spMk id="3" creationId="{042D9E7B-D1BB-4A59-8D12-11E6C2FA55AC}"/>
          </ac:spMkLst>
        </pc:spChg>
      </pc:sldChg>
      <pc:sldChg chg="modSp">
        <pc:chgData name="Dan Cutamora" userId="9c51e5b2-88af-475d-a96e-a62e0e005cbc" providerId="ADAL" clId="{79199D67-C93B-4AAC-8FF2-454C2D7FC89B}" dt="2023-01-09T00:29:11.712" v="1678"/>
        <pc:sldMkLst>
          <pc:docMk/>
          <pc:sldMk cId="892847282" sldId="708"/>
        </pc:sldMkLst>
        <pc:spChg chg="mod">
          <ac:chgData name="Dan Cutamora" userId="9c51e5b2-88af-475d-a96e-a62e0e005cbc" providerId="ADAL" clId="{79199D67-C93B-4AAC-8FF2-454C2D7FC89B}" dt="2023-01-09T00:29:11.712" v="1678"/>
          <ac:spMkLst>
            <pc:docMk/>
            <pc:sldMk cId="892847282" sldId="708"/>
            <ac:spMk id="3" creationId="{042D9E7B-D1BB-4A59-8D12-11E6C2FA55AC}"/>
          </ac:spMkLst>
        </pc:spChg>
      </pc:sldChg>
      <pc:sldChg chg="modSp">
        <pc:chgData name="Dan Cutamora" userId="9c51e5b2-88af-475d-a96e-a62e0e005cbc" providerId="ADAL" clId="{79199D67-C93B-4AAC-8FF2-454C2D7FC89B}" dt="2023-01-09T00:29:15.192" v="1679"/>
        <pc:sldMkLst>
          <pc:docMk/>
          <pc:sldMk cId="92796286" sldId="709"/>
        </pc:sldMkLst>
        <pc:spChg chg="mod">
          <ac:chgData name="Dan Cutamora" userId="9c51e5b2-88af-475d-a96e-a62e0e005cbc" providerId="ADAL" clId="{79199D67-C93B-4AAC-8FF2-454C2D7FC89B}" dt="2023-01-09T00:29:15.192" v="1679"/>
          <ac:spMkLst>
            <pc:docMk/>
            <pc:sldMk cId="92796286" sldId="709"/>
            <ac:spMk id="3" creationId="{042D9E7B-D1BB-4A59-8D12-11E6C2FA55AC}"/>
          </ac:spMkLst>
        </pc:spChg>
      </pc:sldChg>
      <pc:sldChg chg="modSp">
        <pc:chgData name="Dan Cutamora" userId="9c51e5b2-88af-475d-a96e-a62e0e005cbc" providerId="ADAL" clId="{79199D67-C93B-4AAC-8FF2-454C2D7FC89B}" dt="2023-01-09T00:29:19.336" v="1680"/>
        <pc:sldMkLst>
          <pc:docMk/>
          <pc:sldMk cId="3571857852" sldId="710"/>
        </pc:sldMkLst>
        <pc:spChg chg="mod">
          <ac:chgData name="Dan Cutamora" userId="9c51e5b2-88af-475d-a96e-a62e0e005cbc" providerId="ADAL" clId="{79199D67-C93B-4AAC-8FF2-454C2D7FC89B}" dt="2023-01-09T00:29:19.336" v="1680"/>
          <ac:spMkLst>
            <pc:docMk/>
            <pc:sldMk cId="3571857852" sldId="710"/>
            <ac:spMk id="3" creationId="{042D9E7B-D1BB-4A59-8D12-11E6C2FA55AC}"/>
          </ac:spMkLst>
        </pc:spChg>
      </pc:sldChg>
      <pc:sldChg chg="modSp mod">
        <pc:chgData name="Dan Cutamora" userId="9c51e5b2-88af-475d-a96e-a62e0e005cbc" providerId="ADAL" clId="{79199D67-C93B-4AAC-8FF2-454C2D7FC89B}" dt="2023-01-09T00:29:25.951" v="1686" actId="6549"/>
        <pc:sldMkLst>
          <pc:docMk/>
          <pc:sldMk cId="2917161960" sldId="711"/>
        </pc:sldMkLst>
        <pc:spChg chg="mod">
          <ac:chgData name="Dan Cutamora" userId="9c51e5b2-88af-475d-a96e-a62e0e005cbc" providerId="ADAL" clId="{79199D67-C93B-4AAC-8FF2-454C2D7FC89B}" dt="2023-01-09T00:29:25.951" v="1686" actId="6549"/>
          <ac:spMkLst>
            <pc:docMk/>
            <pc:sldMk cId="2917161960" sldId="711"/>
            <ac:spMk id="3" creationId="{042D9E7B-D1BB-4A59-8D12-11E6C2FA55AC}"/>
          </ac:spMkLst>
        </pc:spChg>
      </pc:sldChg>
      <pc:sldChg chg="addSp delSp modSp mod">
        <pc:chgData name="Dan Cutamora" userId="9c51e5b2-88af-475d-a96e-a62e0e005cbc" providerId="ADAL" clId="{79199D67-C93B-4AAC-8FF2-454C2D7FC89B}" dt="2023-01-09T00:41:36.481" v="1714" actId="478"/>
        <pc:sldMkLst>
          <pc:docMk/>
          <pc:sldMk cId="969452140" sldId="714"/>
        </pc:sldMkLst>
        <pc:spChg chg="del">
          <ac:chgData name="Dan Cutamora" userId="9c51e5b2-88af-475d-a96e-a62e0e005cbc" providerId="ADAL" clId="{79199D67-C93B-4AAC-8FF2-454C2D7FC89B}" dt="2023-01-09T00:41:33.539" v="1713" actId="478"/>
          <ac:spMkLst>
            <pc:docMk/>
            <pc:sldMk cId="969452140" sldId="714"/>
            <ac:spMk id="7" creationId="{C5BD6FBF-FCB5-4622-A81F-CD377718F3F7}"/>
          </ac:spMkLst>
        </pc:spChg>
        <pc:spChg chg="add del mod">
          <ac:chgData name="Dan Cutamora" userId="9c51e5b2-88af-475d-a96e-a62e0e005cbc" providerId="ADAL" clId="{79199D67-C93B-4AAC-8FF2-454C2D7FC89B}" dt="2023-01-09T00:41:36.481" v="1714" actId="478"/>
          <ac:spMkLst>
            <pc:docMk/>
            <pc:sldMk cId="969452140" sldId="714"/>
            <ac:spMk id="8" creationId="{4D457427-8F05-DE67-429E-42915F1A50F0}"/>
          </ac:spMkLst>
        </pc:spChg>
      </pc:sldChg>
      <pc:sldChg chg="modSp add mod addCm">
        <pc:chgData name="Dan Cutamora" userId="9c51e5b2-88af-475d-a96e-a62e0e005cbc" providerId="ADAL" clId="{79199D67-C93B-4AAC-8FF2-454C2D7FC89B}" dt="2022-12-21T01:25:10.109" v="378"/>
        <pc:sldMkLst>
          <pc:docMk/>
          <pc:sldMk cId="3667462611" sldId="716"/>
        </pc:sldMkLst>
        <pc:spChg chg="mod">
          <ac:chgData name="Dan Cutamora" userId="9c51e5b2-88af-475d-a96e-a62e0e005cbc" providerId="ADAL" clId="{79199D67-C93B-4AAC-8FF2-454C2D7FC89B}" dt="2022-12-21T01:19:23.483" v="234" actId="20577"/>
          <ac:spMkLst>
            <pc:docMk/>
            <pc:sldMk cId="3667462611" sldId="716"/>
            <ac:spMk id="3" creationId="{042D9E7B-D1BB-4A59-8D12-11E6C2FA55AC}"/>
          </ac:spMkLst>
        </pc:spChg>
        <pc:graphicFrameChg chg="mod">
          <ac:chgData name="Dan Cutamora" userId="9c51e5b2-88af-475d-a96e-a62e0e005cbc" providerId="ADAL" clId="{79199D67-C93B-4AAC-8FF2-454C2D7FC89B}" dt="2022-12-21T01:22:44.469" v="368"/>
          <ac:graphicFrameMkLst>
            <pc:docMk/>
            <pc:sldMk cId="3667462611" sldId="716"/>
            <ac:graphicFrameMk id="6" creationId="{D6ED0C34-64EE-4A86-9B10-7A5614B61149}"/>
          </ac:graphicFrameMkLst>
        </pc:graphicFrameChg>
      </pc:sldChg>
      <pc:sldChg chg="modSp add del mod">
        <pc:chgData name="Dan Cutamora" userId="9c51e5b2-88af-475d-a96e-a62e0e005cbc" providerId="ADAL" clId="{79199D67-C93B-4AAC-8FF2-454C2D7FC89B}" dt="2022-12-21T01:21:55.096" v="363" actId="47"/>
        <pc:sldMkLst>
          <pc:docMk/>
          <pc:sldMk cId="729241184" sldId="717"/>
        </pc:sldMkLst>
        <pc:spChg chg="mod">
          <ac:chgData name="Dan Cutamora" userId="9c51e5b2-88af-475d-a96e-a62e0e005cbc" providerId="ADAL" clId="{79199D67-C93B-4AAC-8FF2-454C2D7FC89B}" dt="2022-12-21T01:20:27.107" v="360" actId="20577"/>
          <ac:spMkLst>
            <pc:docMk/>
            <pc:sldMk cId="729241184" sldId="717"/>
            <ac:spMk id="3" creationId="{042D9E7B-D1BB-4A59-8D12-11E6C2FA55AC}"/>
          </ac:spMkLst>
        </pc:spChg>
      </pc:sldChg>
      <pc:sldChg chg="modSp add mod addCm">
        <pc:chgData name="Dan Cutamora" userId="9c51e5b2-88af-475d-a96e-a62e0e005cbc" providerId="ADAL" clId="{79199D67-C93B-4AAC-8FF2-454C2D7FC89B}" dt="2022-12-21T01:34:29.880" v="1382"/>
        <pc:sldMkLst>
          <pc:docMk/>
          <pc:sldMk cId="2208475147" sldId="717"/>
        </pc:sldMkLst>
        <pc:spChg chg="mod">
          <ac:chgData name="Dan Cutamora" userId="9c51e5b2-88af-475d-a96e-a62e0e005cbc" providerId="ADAL" clId="{79199D67-C93B-4AAC-8FF2-454C2D7FC89B}" dt="2022-12-21T01:33:54.793" v="1381" actId="123"/>
          <ac:spMkLst>
            <pc:docMk/>
            <pc:sldMk cId="2208475147" sldId="717"/>
            <ac:spMk id="3" creationId="{042D9E7B-D1BB-4A59-8D12-11E6C2FA55AC}"/>
          </ac:spMkLst>
        </pc:spChg>
      </pc:sldChg>
      <pc:sldChg chg="modSp add mod">
        <pc:chgData name="Dan Cutamora" userId="9c51e5b2-88af-475d-a96e-a62e0e005cbc" providerId="ADAL" clId="{79199D67-C93B-4AAC-8FF2-454C2D7FC89B}" dt="2022-12-21T01:33:51.046" v="1380" actId="123"/>
        <pc:sldMkLst>
          <pc:docMk/>
          <pc:sldMk cId="847916431" sldId="718"/>
        </pc:sldMkLst>
        <pc:spChg chg="mod">
          <ac:chgData name="Dan Cutamora" userId="9c51e5b2-88af-475d-a96e-a62e0e005cbc" providerId="ADAL" clId="{79199D67-C93B-4AAC-8FF2-454C2D7FC89B}" dt="2022-12-21T01:33:51.046" v="1380" actId="123"/>
          <ac:spMkLst>
            <pc:docMk/>
            <pc:sldMk cId="847916431" sldId="718"/>
            <ac:spMk id="3" creationId="{042D9E7B-D1BB-4A59-8D12-11E6C2FA55AC}"/>
          </ac:spMkLst>
        </pc:spChg>
      </pc:sldChg>
      <pc:sldChg chg="add del">
        <pc:chgData name="Dan Cutamora" userId="9c51e5b2-88af-475d-a96e-a62e0e005cbc" providerId="ADAL" clId="{79199D67-C93B-4AAC-8FF2-454C2D7FC89B}" dt="2022-12-21T01:21:49.715" v="362" actId="47"/>
        <pc:sldMkLst>
          <pc:docMk/>
          <pc:sldMk cId="3098524873" sldId="718"/>
        </pc:sldMkLst>
      </pc:sldChg>
      <pc:sldChg chg="delSp modSp add del mod ord">
        <pc:chgData name="Dan Cutamora" userId="9c51e5b2-88af-475d-a96e-a62e0e005cbc" providerId="ADAL" clId="{79199D67-C93B-4AAC-8FF2-454C2D7FC89B}" dt="2023-01-08T23:29:29.115" v="1641" actId="47"/>
        <pc:sldMkLst>
          <pc:docMk/>
          <pc:sldMk cId="550266938" sldId="719"/>
        </pc:sldMkLst>
        <pc:spChg chg="mod">
          <ac:chgData name="Dan Cutamora" userId="9c51e5b2-88af-475d-a96e-a62e0e005cbc" providerId="ADAL" clId="{79199D67-C93B-4AAC-8FF2-454C2D7FC89B}" dt="2023-01-08T23:25:23.481" v="1606" actId="20577"/>
          <ac:spMkLst>
            <pc:docMk/>
            <pc:sldMk cId="550266938" sldId="719"/>
            <ac:spMk id="3" creationId="{042D9E7B-D1BB-4A59-8D12-11E6C2FA55AC}"/>
          </ac:spMkLst>
        </pc:spChg>
        <pc:picChg chg="del">
          <ac:chgData name="Dan Cutamora" userId="9c51e5b2-88af-475d-a96e-a62e0e005cbc" providerId="ADAL" clId="{79199D67-C93B-4AAC-8FF2-454C2D7FC89B}" dt="2023-01-08T23:24:07.336" v="1548" actId="478"/>
          <ac:picMkLst>
            <pc:docMk/>
            <pc:sldMk cId="550266938" sldId="719"/>
            <ac:picMk id="6" creationId="{EE2CB8A8-7341-44F4-B1EA-06C378445C06}"/>
          </ac:picMkLst>
        </pc:picChg>
      </pc:sldChg>
      <pc:sldChg chg="modSp add del mod ord">
        <pc:chgData name="Dan Cutamora" userId="9c51e5b2-88af-475d-a96e-a62e0e005cbc" providerId="ADAL" clId="{79199D67-C93B-4AAC-8FF2-454C2D7FC89B}" dt="2023-01-08T23:29:30.509" v="1642" actId="47"/>
        <pc:sldMkLst>
          <pc:docMk/>
          <pc:sldMk cId="3689098114" sldId="720"/>
        </pc:sldMkLst>
        <pc:spChg chg="mod">
          <ac:chgData name="Dan Cutamora" userId="9c51e5b2-88af-475d-a96e-a62e0e005cbc" providerId="ADAL" clId="{79199D67-C93B-4AAC-8FF2-454C2D7FC89B}" dt="2023-01-08T23:25:47.213" v="1609" actId="6549"/>
          <ac:spMkLst>
            <pc:docMk/>
            <pc:sldMk cId="3689098114" sldId="720"/>
            <ac:spMk id="3" creationId="{042D9E7B-D1BB-4A59-8D12-11E6C2FA55AC}"/>
          </ac:spMkLst>
        </pc:spChg>
      </pc:sldChg>
      <pc:sldChg chg="modSp add del mod ord">
        <pc:chgData name="Dan Cutamora" userId="9c51e5b2-88af-475d-a96e-a62e0e005cbc" providerId="ADAL" clId="{79199D67-C93B-4AAC-8FF2-454C2D7FC89B}" dt="2023-01-08T23:29:32.118" v="1643" actId="47"/>
        <pc:sldMkLst>
          <pc:docMk/>
          <pc:sldMk cId="1207712599" sldId="721"/>
        </pc:sldMkLst>
        <pc:spChg chg="mod">
          <ac:chgData name="Dan Cutamora" userId="9c51e5b2-88af-475d-a96e-a62e0e005cbc" providerId="ADAL" clId="{79199D67-C93B-4AAC-8FF2-454C2D7FC89B}" dt="2023-01-08T23:26:31.662" v="1632" actId="12"/>
          <ac:spMkLst>
            <pc:docMk/>
            <pc:sldMk cId="1207712599" sldId="721"/>
            <ac:spMk id="3" creationId="{042D9E7B-D1BB-4A59-8D12-11E6C2FA55AC}"/>
          </ac:spMkLst>
        </pc:spChg>
      </pc:sldChg>
    </pc:docChg>
  </pc:docChgLst>
  <pc:docChgLst>
    <pc:chgData name="Ayan Daluz" userId="befa8149-c6af-46c9-b27d-15d84abc302f" providerId="ADAL" clId="{8539EFE4-2ED0-4ADA-8DF7-2FFCA8421151}"/>
    <pc:docChg chg="modSld">
      <pc:chgData name="Ayan Daluz" userId="befa8149-c6af-46c9-b27d-15d84abc302f" providerId="ADAL" clId="{8539EFE4-2ED0-4ADA-8DF7-2FFCA8421151}" dt="2023-05-24T01:06:36.295" v="5"/>
      <pc:docMkLst>
        <pc:docMk/>
      </pc:docMkLst>
      <pc:sldChg chg="modSp mod modCm">
        <pc:chgData name="Ayan Daluz" userId="befa8149-c6af-46c9-b27d-15d84abc302f" providerId="ADAL" clId="{8539EFE4-2ED0-4ADA-8DF7-2FFCA8421151}" dt="2023-05-24T01:03:58.941" v="3"/>
        <pc:sldMkLst>
          <pc:docMk/>
          <pc:sldMk cId="889527380" sldId="777"/>
        </pc:sldMkLst>
        <pc:graphicFrameChg chg="modGraphic">
          <ac:chgData name="Ayan Daluz" userId="befa8149-c6af-46c9-b27d-15d84abc302f" providerId="ADAL" clId="{8539EFE4-2ED0-4ADA-8DF7-2FFCA8421151}" dt="2023-05-24T01:03:42.119" v="0" actId="20577"/>
          <ac:graphicFrameMkLst>
            <pc:docMk/>
            <pc:sldMk cId="889527380" sldId="777"/>
            <ac:graphicFrameMk id="2" creationId="{E27E12A8-7398-EF65-A427-1F44B3A9E18A}"/>
          </ac:graphicFrameMkLst>
        </pc:graphicFrameChg>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8539EFE4-2ED0-4ADA-8DF7-2FFCA8421151}" dt="2023-05-24T01:03:58.941" v="3"/>
              <pc2:cmMkLst xmlns:pc2="http://schemas.microsoft.com/office/powerpoint/2019/9/main/command">
                <pc:docMk/>
                <pc:sldMk cId="889527380" sldId="777"/>
                <pc2:cmMk id="{40A4C8C2-964A-406F-A31C-47D2972826EC}"/>
              </pc2:cmMkLst>
              <pc226:cmRplyChg chg="add">
                <pc226:chgData name="Ayan Daluz" userId="befa8149-c6af-46c9-b27d-15d84abc302f" providerId="ADAL" clId="{8539EFE4-2ED0-4ADA-8DF7-2FFCA8421151}" dt="2023-05-24T01:03:58.941" v="3"/>
                <pc2:cmRplyMkLst xmlns:pc2="http://schemas.microsoft.com/office/powerpoint/2019/9/main/command">
                  <pc:docMk/>
                  <pc:sldMk cId="889527380" sldId="777"/>
                  <pc2:cmMk id="{40A4C8C2-964A-406F-A31C-47D2972826EC}"/>
                  <pc2:cmRplyMk id="{196CE883-12DF-40E5-8180-FAB2C331D4CB}"/>
                </pc2:cmRplyMkLst>
              </pc226:cmRplyChg>
            </pc226:cmChg>
          </p:ext>
        </pc:extLst>
      </pc:sldChg>
      <pc:sldChg chg="modCm">
        <pc:chgData name="Ayan Daluz" userId="befa8149-c6af-46c9-b27d-15d84abc302f" providerId="ADAL" clId="{8539EFE4-2ED0-4ADA-8DF7-2FFCA8421151}" dt="2023-05-24T01:06:11.402" v="4"/>
        <pc:sldMkLst>
          <pc:docMk/>
          <pc:sldMk cId="1148364756" sldId="780"/>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8539EFE4-2ED0-4ADA-8DF7-2FFCA8421151}" dt="2023-05-24T01:06:11.402" v="4"/>
              <pc2:cmMkLst xmlns:pc2="http://schemas.microsoft.com/office/powerpoint/2019/9/main/command">
                <pc:docMk/>
                <pc:sldMk cId="1148364756" sldId="780"/>
                <pc2:cmMk id="{661B5234-8A4B-4683-84C0-B3A350FC713B}"/>
              </pc2:cmMkLst>
            </pc226:cmChg>
          </p:ext>
        </pc:extLst>
      </pc:sldChg>
      <pc:sldChg chg="modCm">
        <pc:chgData name="Ayan Daluz" userId="befa8149-c6af-46c9-b27d-15d84abc302f" providerId="ADAL" clId="{8539EFE4-2ED0-4ADA-8DF7-2FFCA8421151}" dt="2023-05-24T01:06:36.295" v="5"/>
        <pc:sldMkLst>
          <pc:docMk/>
          <pc:sldMk cId="3450711449" sldId="781"/>
        </pc:sldMkLst>
        <pc:extLst>
          <p:ext xmlns:p="http://schemas.openxmlformats.org/presentationml/2006/main" uri="{D6D511B9-2390-475A-947B-AFAB55BFBCF1}">
            <pc226:cmChg xmlns:pc226="http://schemas.microsoft.com/office/powerpoint/2022/06/main/command" xmlns="" chg="mod">
              <pc226:chgData name="Ayan Daluz" userId="befa8149-c6af-46c9-b27d-15d84abc302f" providerId="ADAL" clId="{8539EFE4-2ED0-4ADA-8DF7-2FFCA8421151}" dt="2023-05-24T01:06:36.295" v="5"/>
              <pc2:cmMkLst xmlns:pc2="http://schemas.microsoft.com/office/powerpoint/2019/9/main/command">
                <pc:docMk/>
                <pc:sldMk cId="3450711449" sldId="781"/>
                <pc2:cmMk id="{CFDF6DD9-C53B-4EDD-A32E-51E6B42D9EA0}"/>
              </pc2:cmMkLst>
            </pc226:cmChg>
          </p:ext>
        </pc:extLst>
      </pc:sldChg>
    </pc:docChg>
  </pc:docChgLst>
  <pc:docChgLst>
    <pc:chgData name="Lei San Agustin" userId="d8299a59-9786-404a-a65b-a702bd7a1468" providerId="ADAL" clId="{DC035177-184D-4B42-979C-35E3D1DC87FB}"/>
    <pc:docChg chg="undo custSel addSld modSld">
      <pc:chgData name="Lei San Agustin" userId="d8299a59-9786-404a-a65b-a702bd7a1468" providerId="ADAL" clId="{DC035177-184D-4B42-979C-35E3D1DC87FB}" dt="2023-05-23T06:03:15.598" v="119"/>
      <pc:docMkLst>
        <pc:docMk/>
      </pc:docMkLst>
      <pc:sldChg chg="addSp delSp modSp add mod addCm modCm">
        <pc:chgData name="Lei San Agustin" userId="d8299a59-9786-404a-a65b-a702bd7a1468" providerId="ADAL" clId="{DC035177-184D-4B42-979C-35E3D1DC87FB}" dt="2023-05-23T05:57:41.796" v="49"/>
        <pc:sldMkLst>
          <pc:docMk/>
          <pc:sldMk cId="889527380" sldId="777"/>
        </pc:sldMkLst>
        <pc:spChg chg="mod">
          <ac:chgData name="Lei San Agustin" userId="d8299a59-9786-404a-a65b-a702bd7a1468" providerId="ADAL" clId="{DC035177-184D-4B42-979C-35E3D1DC87FB}" dt="2023-05-23T05:55:54.908" v="28" actId="20577"/>
          <ac:spMkLst>
            <pc:docMk/>
            <pc:sldMk cId="889527380" sldId="777"/>
            <ac:spMk id="3" creationId="{042D9E7B-D1BB-4A59-8D12-11E6C2FA55AC}"/>
          </ac:spMkLst>
        </pc:spChg>
        <pc:graphicFrameChg chg="add del mod modGraphic">
          <ac:chgData name="Lei San Agustin" userId="d8299a59-9786-404a-a65b-a702bd7a1468" providerId="ADAL" clId="{DC035177-184D-4B42-979C-35E3D1DC87FB}" dt="2023-05-23T05:54:14.453" v="14" actId="1076"/>
          <ac:graphicFrameMkLst>
            <pc:docMk/>
            <pc:sldMk cId="889527380" sldId="777"/>
            <ac:graphicFrameMk id="2" creationId="{E27E12A8-7398-EF65-A427-1F44B3A9E18A}"/>
          </ac:graphicFrameMkLst>
        </pc:graphicFrameChg>
        <pc:graphicFrameChg chg="del">
          <ac:chgData name="Lei San Agustin" userId="d8299a59-9786-404a-a65b-a702bd7a1468" providerId="ADAL" clId="{DC035177-184D-4B42-979C-35E3D1DC87FB}" dt="2023-05-23T05:52:21.642" v="2" actId="478"/>
          <ac:graphicFrameMkLst>
            <pc:docMk/>
            <pc:sldMk cId="889527380" sldId="777"/>
            <ac:graphicFrameMk id="7" creationId="{EC0DBA9A-E826-436A-AE34-A37C116A0D2A}"/>
          </ac:graphicFrameMkLst>
        </pc:graphicFrame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DC035177-184D-4B42-979C-35E3D1DC87FB}" dt="2023-05-23T05:57:41.796" v="49"/>
              <pc2:cmMkLst xmlns:pc2="http://schemas.microsoft.com/office/powerpoint/2019/9/main/command">
                <pc:docMk/>
                <pc:sldMk cId="889527380" sldId="777"/>
                <pc2:cmMk id="{40A4C8C2-964A-406F-A31C-47D2972826EC}"/>
              </pc2:cmMkLst>
              <pc226:cmRplyChg chg="add">
                <pc226:chgData name="Lei San Agustin" userId="d8299a59-9786-404a-a65b-a702bd7a1468" providerId="ADAL" clId="{DC035177-184D-4B42-979C-35E3D1DC87FB}" dt="2023-05-23T05:57:41.796" v="49"/>
                <pc2:cmRplyMkLst xmlns:pc2="http://schemas.microsoft.com/office/powerpoint/2019/9/main/command">
                  <pc:docMk/>
                  <pc:sldMk cId="889527380" sldId="777"/>
                  <pc2:cmMk id="{40A4C8C2-964A-406F-A31C-47D2972826EC}"/>
                  <pc2:cmRplyMk id="{5320D3EC-067B-4149-B5F5-C1395F3BC4E7}"/>
                </pc2:cmRplyMkLst>
              </pc226:cmRplyChg>
            </pc226:cmChg>
          </p:ext>
        </pc:extLst>
      </pc:sldChg>
      <pc:sldChg chg="modSp add mod">
        <pc:chgData name="Lei San Agustin" userId="d8299a59-9786-404a-a65b-a702bd7a1468" providerId="ADAL" clId="{DC035177-184D-4B42-979C-35E3D1DC87FB}" dt="2023-05-23T05:54:39.374" v="19" actId="255"/>
        <pc:sldMkLst>
          <pc:docMk/>
          <pc:sldMk cId="3328149342" sldId="778"/>
        </pc:sldMkLst>
        <pc:graphicFrameChg chg="mod modGraphic">
          <ac:chgData name="Lei San Agustin" userId="d8299a59-9786-404a-a65b-a702bd7a1468" providerId="ADAL" clId="{DC035177-184D-4B42-979C-35E3D1DC87FB}" dt="2023-05-23T05:54:39.374" v="19" actId="255"/>
          <ac:graphicFrameMkLst>
            <pc:docMk/>
            <pc:sldMk cId="3328149342" sldId="778"/>
            <ac:graphicFrameMk id="2" creationId="{E27E12A8-7398-EF65-A427-1F44B3A9E18A}"/>
          </ac:graphicFrameMkLst>
        </pc:graphicFrameChg>
      </pc:sldChg>
      <pc:sldChg chg="modSp add mod">
        <pc:chgData name="Lei San Agustin" userId="d8299a59-9786-404a-a65b-a702bd7a1468" providerId="ADAL" clId="{DC035177-184D-4B42-979C-35E3D1DC87FB}" dt="2023-05-23T05:55:03.504" v="26" actId="20577"/>
        <pc:sldMkLst>
          <pc:docMk/>
          <pc:sldMk cId="2755805909" sldId="779"/>
        </pc:sldMkLst>
        <pc:graphicFrameChg chg="mod modGraphic">
          <ac:chgData name="Lei San Agustin" userId="d8299a59-9786-404a-a65b-a702bd7a1468" providerId="ADAL" clId="{DC035177-184D-4B42-979C-35E3D1DC87FB}" dt="2023-05-23T05:55:03.504" v="26" actId="20577"/>
          <ac:graphicFrameMkLst>
            <pc:docMk/>
            <pc:sldMk cId="2755805909" sldId="779"/>
            <ac:graphicFrameMk id="2" creationId="{E27E12A8-7398-EF65-A427-1F44B3A9E18A}"/>
          </ac:graphicFrameMkLst>
        </pc:graphicFrameChg>
      </pc:sldChg>
      <pc:sldChg chg="delSp modSp add mod addCm">
        <pc:chgData name="Lei San Agustin" userId="d8299a59-9786-404a-a65b-a702bd7a1468" providerId="ADAL" clId="{DC035177-184D-4B42-979C-35E3D1DC87FB}" dt="2023-05-23T05:57:31.100" v="48"/>
        <pc:sldMkLst>
          <pc:docMk/>
          <pc:sldMk cId="1148364756" sldId="780"/>
        </pc:sldMkLst>
        <pc:spChg chg="mod">
          <ac:chgData name="Lei San Agustin" userId="d8299a59-9786-404a-a65b-a702bd7a1468" providerId="ADAL" clId="{DC035177-184D-4B42-979C-35E3D1DC87FB}" dt="2023-05-23T05:57:17.582" v="47" actId="20577"/>
          <ac:spMkLst>
            <pc:docMk/>
            <pc:sldMk cId="1148364756" sldId="780"/>
            <ac:spMk id="3" creationId="{042D9E7B-D1BB-4A59-8D12-11E6C2FA55AC}"/>
          </ac:spMkLst>
        </pc:spChg>
        <pc:graphicFrameChg chg="del">
          <ac:chgData name="Lei San Agustin" userId="d8299a59-9786-404a-a65b-a702bd7a1468" providerId="ADAL" clId="{DC035177-184D-4B42-979C-35E3D1DC87FB}" dt="2023-05-23T05:56:45.152" v="32" actId="478"/>
          <ac:graphicFrameMkLst>
            <pc:docMk/>
            <pc:sldMk cId="1148364756" sldId="780"/>
            <ac:graphicFrameMk id="2" creationId="{E27E12A8-7398-EF65-A427-1F44B3A9E18A}"/>
          </ac:graphicFrameMkLst>
        </pc:graphicFrame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DC035177-184D-4B42-979C-35E3D1DC87FB}" dt="2023-05-23T05:57:31.100" v="48"/>
              <pc2:cmMkLst xmlns:pc2="http://schemas.microsoft.com/office/powerpoint/2019/9/main/command">
                <pc:docMk/>
                <pc:sldMk cId="1148364756" sldId="780"/>
                <pc2:cmMk id="{661B5234-8A4B-4683-84C0-B3A350FC713B}"/>
              </pc2:cmMkLst>
            </pc226:cmChg>
          </p:ext>
        </pc:extLst>
      </pc:sldChg>
      <pc:sldChg chg="modSp add mod addCm">
        <pc:chgData name="Lei San Agustin" userId="d8299a59-9786-404a-a65b-a702bd7a1468" providerId="ADAL" clId="{DC035177-184D-4B42-979C-35E3D1DC87FB}" dt="2023-05-23T06:03:15.598" v="119"/>
        <pc:sldMkLst>
          <pc:docMk/>
          <pc:sldMk cId="3450711449" sldId="781"/>
        </pc:sldMkLst>
        <pc:spChg chg="mod">
          <ac:chgData name="Lei San Agustin" userId="d8299a59-9786-404a-a65b-a702bd7a1468" providerId="ADAL" clId="{DC035177-184D-4B42-979C-35E3D1DC87FB}" dt="2023-05-23T06:03:03.660" v="118" actId="20577"/>
          <ac:spMkLst>
            <pc:docMk/>
            <pc:sldMk cId="3450711449" sldId="781"/>
            <ac:spMk id="3" creationId="{042D9E7B-D1BB-4A59-8D12-11E6C2FA55AC}"/>
          </ac:spMkLst>
        </pc:spChg>
        <pc:extLst>
          <p:ext xmlns:p="http://schemas.openxmlformats.org/presentationml/2006/main" uri="{D6D511B9-2390-475A-947B-AFAB55BFBCF1}">
            <pc226:cmChg xmlns:pc226="http://schemas.microsoft.com/office/powerpoint/2022/06/main/command" xmlns="" chg="add">
              <pc226:chgData name="Lei San Agustin" userId="d8299a59-9786-404a-a65b-a702bd7a1468" providerId="ADAL" clId="{DC035177-184D-4B42-979C-35E3D1DC87FB}" dt="2023-05-23T06:03:15.598" v="119"/>
              <pc2:cmMkLst xmlns:pc2="http://schemas.microsoft.com/office/powerpoint/2019/9/main/command">
                <pc:docMk/>
                <pc:sldMk cId="3450711449" sldId="781"/>
                <pc2:cmMk id="{CFDF6DD9-C53B-4EDD-A32E-51E6B42D9EA0}"/>
              </pc2:cmMkLst>
            </pc226:cmChg>
          </p:ext>
        </pc:extLst>
      </pc:sldChg>
      <pc:sldChg chg="addSp modSp add mod">
        <pc:chgData name="Lei San Agustin" userId="d8299a59-9786-404a-a65b-a702bd7a1468" providerId="ADAL" clId="{DC035177-184D-4B42-979C-35E3D1DC87FB}" dt="2023-05-23T06:01:41.861" v="92" actId="313"/>
        <pc:sldMkLst>
          <pc:docMk/>
          <pc:sldMk cId="44534352" sldId="782"/>
        </pc:sldMkLst>
        <pc:spChg chg="mod">
          <ac:chgData name="Lei San Agustin" userId="d8299a59-9786-404a-a65b-a702bd7a1468" providerId="ADAL" clId="{DC035177-184D-4B42-979C-35E3D1DC87FB}" dt="2023-05-23T06:01:41.861" v="92" actId="313"/>
          <ac:spMkLst>
            <pc:docMk/>
            <pc:sldMk cId="44534352" sldId="782"/>
            <ac:spMk id="3" creationId="{042D9E7B-D1BB-4A59-8D12-11E6C2FA55AC}"/>
          </ac:spMkLst>
        </pc:spChg>
        <pc:graphicFrameChg chg="add mod modGraphic">
          <ac:chgData name="Lei San Agustin" userId="d8299a59-9786-404a-a65b-a702bd7a1468" providerId="ADAL" clId="{DC035177-184D-4B42-979C-35E3D1DC87FB}" dt="2023-05-23T06:01:39.568" v="91" actId="1076"/>
          <ac:graphicFrameMkLst>
            <pc:docMk/>
            <pc:sldMk cId="44534352" sldId="782"/>
            <ac:graphicFrameMk id="2" creationId="{84386741-7C73-DE3B-AE71-1630479737BC}"/>
          </ac:graphicFrameMkLst>
        </pc:graphicFrameChg>
      </pc:sldChg>
      <pc:sldChg chg="modSp add mod">
        <pc:chgData name="Lei San Agustin" userId="d8299a59-9786-404a-a65b-a702bd7a1468" providerId="ADAL" clId="{DC035177-184D-4B42-979C-35E3D1DC87FB}" dt="2023-05-23T06:02:52.757" v="115" actId="27636"/>
        <pc:sldMkLst>
          <pc:docMk/>
          <pc:sldMk cId="2172759193" sldId="783"/>
        </pc:sldMkLst>
        <pc:spChg chg="mod">
          <ac:chgData name="Lei San Agustin" userId="d8299a59-9786-404a-a65b-a702bd7a1468" providerId="ADAL" clId="{DC035177-184D-4B42-979C-35E3D1DC87FB}" dt="2023-05-23T06:02:52.757" v="115" actId="27636"/>
          <ac:spMkLst>
            <pc:docMk/>
            <pc:sldMk cId="2172759193" sldId="783"/>
            <ac:spMk id="3" creationId="{042D9E7B-D1BB-4A59-8D12-11E6C2FA55AC}"/>
          </ac:spMkLst>
        </pc:spChg>
      </pc:sldChg>
      <pc:sldChg chg="modSp add mod">
        <pc:chgData name="Lei San Agustin" userId="d8299a59-9786-404a-a65b-a702bd7a1468" providerId="ADAL" clId="{DC035177-184D-4B42-979C-35E3D1DC87FB}" dt="2023-05-23T06:02:58.041" v="117" actId="27636"/>
        <pc:sldMkLst>
          <pc:docMk/>
          <pc:sldMk cId="958825312" sldId="784"/>
        </pc:sldMkLst>
        <pc:spChg chg="mod">
          <ac:chgData name="Lei San Agustin" userId="d8299a59-9786-404a-a65b-a702bd7a1468" providerId="ADAL" clId="{DC035177-184D-4B42-979C-35E3D1DC87FB}" dt="2023-05-23T06:02:58.041" v="117" actId="27636"/>
          <ac:spMkLst>
            <pc:docMk/>
            <pc:sldMk cId="958825312" sldId="784"/>
            <ac:spMk id="3" creationId="{042D9E7B-D1BB-4A59-8D12-11E6C2FA55AC}"/>
          </ac:spMkLst>
        </pc:spChg>
      </pc:sldChg>
    </pc:docChg>
  </pc:docChgLst>
  <pc:docChgLst>
    <pc:chgData name="Dan Cutamora" userId="9c51e5b2-88af-475d-a96e-a62e0e005cbc" providerId="ADAL" clId="{A2EBC419-C9A4-4342-B494-DBE259A3C699}"/>
    <pc:docChg chg="modSld">
      <pc:chgData name="Dan Cutamora" userId="9c51e5b2-88af-475d-a96e-a62e0e005cbc" providerId="ADAL" clId="{A2EBC419-C9A4-4342-B494-DBE259A3C699}" dt="2023-01-09T05:56:01.148" v="10"/>
      <pc:docMkLst>
        <pc:docMk/>
      </pc:docMkLst>
      <pc:sldChg chg="delCm">
        <pc:chgData name="Dan Cutamora" userId="9c51e5b2-88af-475d-a96e-a62e0e005cbc" providerId="ADAL" clId="{A2EBC419-C9A4-4342-B494-DBE259A3C699}" dt="2023-01-09T05:55:07.347" v="0"/>
        <pc:sldMkLst>
          <pc:docMk/>
          <pc:sldMk cId="2474872708" sldId="486"/>
        </pc:sldMkLst>
      </pc:sldChg>
      <pc:sldChg chg="delCm">
        <pc:chgData name="Dan Cutamora" userId="9c51e5b2-88af-475d-a96e-a62e0e005cbc" providerId="ADAL" clId="{A2EBC419-C9A4-4342-B494-DBE259A3C699}" dt="2023-01-09T05:55:10.998" v="1"/>
        <pc:sldMkLst>
          <pc:docMk/>
          <pc:sldMk cId="2969189255" sldId="521"/>
        </pc:sldMkLst>
      </pc:sldChg>
      <pc:sldChg chg="delCm">
        <pc:chgData name="Dan Cutamora" userId="9c51e5b2-88af-475d-a96e-a62e0e005cbc" providerId="ADAL" clId="{A2EBC419-C9A4-4342-B494-DBE259A3C699}" dt="2023-01-09T05:55:22.464" v="3"/>
        <pc:sldMkLst>
          <pc:docMk/>
          <pc:sldMk cId="2065918657" sldId="537"/>
        </pc:sldMkLst>
      </pc:sldChg>
      <pc:sldChg chg="delCm">
        <pc:chgData name="Dan Cutamora" userId="9c51e5b2-88af-475d-a96e-a62e0e005cbc" providerId="ADAL" clId="{A2EBC419-C9A4-4342-B494-DBE259A3C699}" dt="2023-01-09T05:55:38.195" v="5"/>
        <pc:sldMkLst>
          <pc:docMk/>
          <pc:sldMk cId="11973818" sldId="600"/>
        </pc:sldMkLst>
      </pc:sldChg>
      <pc:sldChg chg="delCm">
        <pc:chgData name="Dan Cutamora" userId="9c51e5b2-88af-475d-a96e-a62e0e005cbc" providerId="ADAL" clId="{A2EBC419-C9A4-4342-B494-DBE259A3C699}" dt="2023-01-09T05:55:40.780" v="6"/>
        <pc:sldMkLst>
          <pc:docMk/>
          <pc:sldMk cId="4222198166" sldId="601"/>
        </pc:sldMkLst>
      </pc:sldChg>
      <pc:sldChg chg="modSp mod delCm">
        <pc:chgData name="Dan Cutamora" userId="9c51e5b2-88af-475d-a96e-a62e0e005cbc" providerId="ADAL" clId="{A2EBC419-C9A4-4342-B494-DBE259A3C699}" dt="2023-01-09T05:55:50.233" v="8"/>
        <pc:sldMkLst>
          <pc:docMk/>
          <pc:sldMk cId="1078648113" sldId="612"/>
        </pc:sldMkLst>
        <pc:graphicFrameChg chg="modGraphic">
          <ac:chgData name="Dan Cutamora" userId="9c51e5b2-88af-475d-a96e-a62e0e005cbc" providerId="ADAL" clId="{A2EBC419-C9A4-4342-B494-DBE259A3C699}" dt="2023-01-09T05:55:48.402" v="7" actId="13926"/>
          <ac:graphicFrameMkLst>
            <pc:docMk/>
            <pc:sldMk cId="1078648113" sldId="612"/>
            <ac:graphicFrameMk id="8" creationId="{CB7D8240-B99E-430B-A060-C20914AD451C}"/>
          </ac:graphicFrameMkLst>
        </pc:graphicFrameChg>
      </pc:sldChg>
      <pc:sldChg chg="delCm">
        <pc:chgData name="Dan Cutamora" userId="9c51e5b2-88af-475d-a96e-a62e0e005cbc" providerId="ADAL" clId="{A2EBC419-C9A4-4342-B494-DBE259A3C699}" dt="2023-01-09T05:55:57.249" v="9"/>
        <pc:sldMkLst>
          <pc:docMk/>
          <pc:sldMk cId="3989083759" sldId="634"/>
        </pc:sldMkLst>
      </pc:sldChg>
      <pc:sldChg chg="delCm">
        <pc:chgData name="Dan Cutamora" userId="9c51e5b2-88af-475d-a96e-a62e0e005cbc" providerId="ADAL" clId="{A2EBC419-C9A4-4342-B494-DBE259A3C699}" dt="2023-01-09T05:56:01.148" v="10"/>
        <pc:sldMkLst>
          <pc:docMk/>
          <pc:sldMk cId="3075284117" sldId="642"/>
        </pc:sldMkLst>
      </pc:sldChg>
      <pc:sldChg chg="delCm">
        <pc:chgData name="Dan Cutamora" userId="9c51e5b2-88af-475d-a96e-a62e0e005cbc" providerId="ADAL" clId="{A2EBC419-C9A4-4342-B494-DBE259A3C699}" dt="2023-01-09T05:55:15.921" v="2"/>
        <pc:sldMkLst>
          <pc:docMk/>
          <pc:sldMk cId="3667462611" sldId="716"/>
        </pc:sldMkLst>
      </pc:sldChg>
      <pc:sldChg chg="delCm">
        <pc:chgData name="Dan Cutamora" userId="9c51e5b2-88af-475d-a96e-a62e0e005cbc" providerId="ADAL" clId="{A2EBC419-C9A4-4342-B494-DBE259A3C699}" dt="2023-01-09T05:55:27.930" v="4"/>
        <pc:sldMkLst>
          <pc:docMk/>
          <pc:sldMk cId="2208475147" sldId="71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FE0C96-E3E6-465E-AD64-17FA396C0C2C}"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9BE605BF-300C-4D5A-B8F2-8A7DC3A77600}">
      <dgm:prSet phldrT="[Text]" custT="1"/>
      <dgm:spPr>
        <a:xfrm rot="16200000">
          <a:off x="357674" y="-356300"/>
          <a:ext cx="636104" cy="1348705"/>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Voluntary</a:t>
          </a:r>
        </a:p>
      </dgm:t>
    </dgm:pt>
    <dgm:pt modelId="{CC89CF88-4BF1-4911-B61A-4368B3E8C3DA}" type="parTrans" cxnId="{585001EA-4E56-47CB-9BA2-51CC70337BBC}">
      <dgm:prSet/>
      <dgm:spPr/>
      <dgm:t>
        <a:bodyPr/>
        <a:lstStyle/>
        <a:p>
          <a:pPr>
            <a:lnSpc>
              <a:spcPct val="114000"/>
            </a:lnSpc>
            <a:spcBef>
              <a:spcPts val="600"/>
            </a:spcBef>
            <a:spcAft>
              <a:spcPts val="600"/>
            </a:spcAft>
          </a:pPr>
          <a:endParaRPr lang="en-AU" sz="2000"/>
        </a:p>
      </dgm:t>
    </dgm:pt>
    <dgm:pt modelId="{B60AA85B-2F99-4DCC-8A29-4B63EB492721}" type="sibTrans" cxnId="{585001EA-4E56-47CB-9BA2-51CC70337BBC}">
      <dgm:prSet/>
      <dgm:spPr/>
      <dgm:t>
        <a:bodyPr/>
        <a:lstStyle/>
        <a:p>
          <a:pPr>
            <a:lnSpc>
              <a:spcPct val="114000"/>
            </a:lnSpc>
            <a:spcBef>
              <a:spcPts val="600"/>
            </a:spcBef>
            <a:spcAft>
              <a:spcPts val="600"/>
            </a:spcAft>
          </a:pPr>
          <a:endParaRPr lang="en-AU" sz="2000"/>
        </a:p>
      </dgm:t>
    </dgm:pt>
    <dgm:pt modelId="{9B49131C-C6C5-4A89-9545-AE5AE96643C0}">
      <dgm:prSet custT="1"/>
      <dgm:spPr>
        <a:xfrm rot="16200000">
          <a:off x="1807533" y="-356300"/>
          <a:ext cx="636104" cy="1348705"/>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Informed</a:t>
          </a:r>
        </a:p>
      </dgm:t>
    </dgm:pt>
    <dgm:pt modelId="{05BCD02F-B850-4E4B-A231-81170807678B}" type="parTrans" cxnId="{8F4915F1-0ECE-4B7E-9D10-68007049D8C1}">
      <dgm:prSet/>
      <dgm:spPr/>
      <dgm:t>
        <a:bodyPr/>
        <a:lstStyle/>
        <a:p>
          <a:pPr>
            <a:lnSpc>
              <a:spcPct val="114000"/>
            </a:lnSpc>
            <a:spcBef>
              <a:spcPts val="600"/>
            </a:spcBef>
            <a:spcAft>
              <a:spcPts val="600"/>
            </a:spcAft>
          </a:pPr>
          <a:endParaRPr lang="en-AU" sz="2000"/>
        </a:p>
      </dgm:t>
    </dgm:pt>
    <dgm:pt modelId="{18751675-38E5-46EE-9D22-B60AE27F7C6B}" type="sibTrans" cxnId="{8F4915F1-0ECE-4B7E-9D10-68007049D8C1}">
      <dgm:prSet/>
      <dgm:spPr/>
      <dgm:t>
        <a:bodyPr/>
        <a:lstStyle/>
        <a:p>
          <a:pPr>
            <a:lnSpc>
              <a:spcPct val="114000"/>
            </a:lnSpc>
            <a:spcBef>
              <a:spcPts val="600"/>
            </a:spcBef>
            <a:spcAft>
              <a:spcPts val="600"/>
            </a:spcAft>
          </a:pPr>
          <a:endParaRPr lang="en-AU" sz="2000"/>
        </a:p>
      </dgm:t>
    </dgm:pt>
    <dgm:pt modelId="{117EF607-4547-4F34-B955-B9F1F3EB1DD0}">
      <dgm:prSet custT="1"/>
      <dgm:spPr>
        <a:xfrm rot="16200000">
          <a:off x="3257391" y="-356300"/>
          <a:ext cx="636104" cy="1348705"/>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a:solidFill>
                <a:sysClr val="window" lastClr="FFFFFF"/>
              </a:solidFill>
              <a:latin typeface="Calibri" panose="020F0502020204030204"/>
              <a:ea typeface="+mn-ea"/>
              <a:cs typeface="+mn-cs"/>
            </a:rPr>
            <a:t>Specific</a:t>
          </a:r>
        </a:p>
      </dgm:t>
    </dgm:pt>
    <dgm:pt modelId="{96EF1E5A-FC2A-4846-9266-B48B6FE19BDA}" type="parTrans" cxnId="{631507A2-8C54-4F65-9B23-1B7BFC90FDCC}">
      <dgm:prSet/>
      <dgm:spPr/>
      <dgm:t>
        <a:bodyPr/>
        <a:lstStyle/>
        <a:p>
          <a:pPr>
            <a:lnSpc>
              <a:spcPct val="114000"/>
            </a:lnSpc>
            <a:spcBef>
              <a:spcPts val="600"/>
            </a:spcBef>
            <a:spcAft>
              <a:spcPts val="600"/>
            </a:spcAft>
          </a:pPr>
          <a:endParaRPr lang="en-AU" sz="2000"/>
        </a:p>
      </dgm:t>
    </dgm:pt>
    <dgm:pt modelId="{B82A60C6-CB86-4937-BBB4-6E5C1F389673}" type="sibTrans" cxnId="{631507A2-8C54-4F65-9B23-1B7BFC90FDCC}">
      <dgm:prSet/>
      <dgm:spPr/>
      <dgm:t>
        <a:bodyPr/>
        <a:lstStyle/>
        <a:p>
          <a:pPr>
            <a:lnSpc>
              <a:spcPct val="114000"/>
            </a:lnSpc>
            <a:spcBef>
              <a:spcPts val="600"/>
            </a:spcBef>
            <a:spcAft>
              <a:spcPts val="600"/>
            </a:spcAft>
          </a:pPr>
          <a:endParaRPr lang="en-AU" sz="2000"/>
        </a:p>
      </dgm:t>
    </dgm:pt>
    <dgm:pt modelId="{1717239B-C367-4F71-B516-EEE5929BD9EF}">
      <dgm:prSet custT="1"/>
      <dgm:spPr>
        <a:xfrm rot="16200000">
          <a:off x="4707250" y="-356300"/>
          <a:ext cx="636104" cy="1348705"/>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anose="05000000000000000000" pitchFamily="2" charset="2"/>
            <a:buNone/>
          </a:pPr>
          <a:r>
            <a:rPr lang="en-AU" sz="2000" dirty="0">
              <a:solidFill>
                <a:sysClr val="window" lastClr="FFFFFF"/>
              </a:solidFill>
              <a:latin typeface="Calibri" panose="020F0502020204030204"/>
              <a:ea typeface="+mn-ea"/>
              <a:cs typeface="+mn-cs"/>
            </a:rPr>
            <a:t>Current</a:t>
          </a:r>
        </a:p>
      </dgm:t>
    </dgm:pt>
    <dgm:pt modelId="{26196CE4-AD27-4472-8CFD-6AC264F4070C}" type="parTrans" cxnId="{DFC5600F-C4C9-4925-B8EA-0F612E8234AE}">
      <dgm:prSet/>
      <dgm:spPr/>
      <dgm:t>
        <a:bodyPr/>
        <a:lstStyle/>
        <a:p>
          <a:pPr>
            <a:lnSpc>
              <a:spcPct val="114000"/>
            </a:lnSpc>
            <a:spcBef>
              <a:spcPts val="600"/>
            </a:spcBef>
            <a:spcAft>
              <a:spcPts val="600"/>
            </a:spcAft>
          </a:pPr>
          <a:endParaRPr lang="en-AU" sz="2000"/>
        </a:p>
      </dgm:t>
    </dgm:pt>
    <dgm:pt modelId="{A785CC13-C042-4749-B731-C77E844E28EB}" type="sibTrans" cxnId="{DFC5600F-C4C9-4925-B8EA-0F612E8234AE}">
      <dgm:prSet/>
      <dgm:spPr/>
      <dgm:t>
        <a:bodyPr/>
        <a:lstStyle/>
        <a:p>
          <a:pPr>
            <a:lnSpc>
              <a:spcPct val="114000"/>
            </a:lnSpc>
            <a:spcBef>
              <a:spcPts val="600"/>
            </a:spcBef>
            <a:spcAft>
              <a:spcPts val="600"/>
            </a:spcAft>
          </a:pPr>
          <a:endParaRPr lang="en-AU" sz="2000"/>
        </a:p>
      </dgm:t>
    </dgm:pt>
    <dgm:pt modelId="{7A7ECBA5-DBF0-4BEB-B9C6-50F7712D5E91}" type="pres">
      <dgm:prSet presAssocID="{C9FE0C96-E3E6-465E-AD64-17FA396C0C2C}" presName="Name0" presStyleCnt="0">
        <dgm:presLayoutVars>
          <dgm:dir/>
          <dgm:resizeHandles val="exact"/>
        </dgm:presLayoutVars>
      </dgm:prSet>
      <dgm:spPr/>
    </dgm:pt>
    <dgm:pt modelId="{ABE3DD12-F4EE-4E64-B376-6EFBBFE22D2D}" type="pres">
      <dgm:prSet presAssocID="{9BE605BF-300C-4D5A-B8F2-8A7DC3A77600}" presName="node" presStyleLbl="node1" presStyleIdx="0" presStyleCnt="4">
        <dgm:presLayoutVars>
          <dgm:bulletEnabled val="1"/>
        </dgm:presLayoutVars>
      </dgm:prSet>
      <dgm:spPr/>
    </dgm:pt>
    <dgm:pt modelId="{C3847A9D-6F30-4045-809C-A903E9872A0A}" type="pres">
      <dgm:prSet presAssocID="{B60AA85B-2F99-4DCC-8A29-4B63EB492721}" presName="sibTrans" presStyleCnt="0"/>
      <dgm:spPr/>
    </dgm:pt>
    <dgm:pt modelId="{739DA985-A509-45B2-894C-2246CC269A72}" type="pres">
      <dgm:prSet presAssocID="{9B49131C-C6C5-4A89-9545-AE5AE96643C0}" presName="node" presStyleLbl="node1" presStyleIdx="1" presStyleCnt="4">
        <dgm:presLayoutVars>
          <dgm:bulletEnabled val="1"/>
        </dgm:presLayoutVars>
      </dgm:prSet>
      <dgm:spPr/>
    </dgm:pt>
    <dgm:pt modelId="{D713D456-6178-4799-B62E-426346530265}" type="pres">
      <dgm:prSet presAssocID="{18751675-38E5-46EE-9D22-B60AE27F7C6B}" presName="sibTrans" presStyleCnt="0"/>
      <dgm:spPr/>
    </dgm:pt>
    <dgm:pt modelId="{73A4E2FB-8D38-47B3-88CD-EDB58932198B}" type="pres">
      <dgm:prSet presAssocID="{117EF607-4547-4F34-B955-B9F1F3EB1DD0}" presName="node" presStyleLbl="node1" presStyleIdx="2" presStyleCnt="4">
        <dgm:presLayoutVars>
          <dgm:bulletEnabled val="1"/>
        </dgm:presLayoutVars>
      </dgm:prSet>
      <dgm:spPr/>
    </dgm:pt>
    <dgm:pt modelId="{23F6CD5B-DC15-4D3D-9F17-370225C76E51}" type="pres">
      <dgm:prSet presAssocID="{B82A60C6-CB86-4937-BBB4-6E5C1F389673}" presName="sibTrans" presStyleCnt="0"/>
      <dgm:spPr/>
    </dgm:pt>
    <dgm:pt modelId="{837C4DB8-DB2D-4579-B676-A1922C093BF3}" type="pres">
      <dgm:prSet presAssocID="{1717239B-C367-4F71-B516-EEE5929BD9EF}" presName="node" presStyleLbl="node1" presStyleIdx="3" presStyleCnt="4" custLinFactNeighborX="20397">
        <dgm:presLayoutVars>
          <dgm:bulletEnabled val="1"/>
        </dgm:presLayoutVars>
      </dgm:prSet>
      <dgm:spPr/>
    </dgm:pt>
  </dgm:ptLst>
  <dgm:cxnLst>
    <dgm:cxn modelId="{DFC5600F-C4C9-4925-B8EA-0F612E8234AE}" srcId="{C9FE0C96-E3E6-465E-AD64-17FA396C0C2C}" destId="{1717239B-C367-4F71-B516-EEE5929BD9EF}" srcOrd="3" destOrd="0" parTransId="{26196CE4-AD27-4472-8CFD-6AC264F4070C}" sibTransId="{A785CC13-C042-4749-B731-C77E844E28EB}"/>
    <dgm:cxn modelId="{23204811-09A5-4743-8C97-B0D8A28E5BB7}" type="presOf" srcId="{9B49131C-C6C5-4A89-9545-AE5AE96643C0}" destId="{739DA985-A509-45B2-894C-2246CC269A72}" srcOrd="0" destOrd="0" presId="urn:microsoft.com/office/officeart/2005/8/layout/hList6"/>
    <dgm:cxn modelId="{EEC7E384-FF14-47B3-A3ED-3528F2A1115B}" type="presOf" srcId="{9BE605BF-300C-4D5A-B8F2-8A7DC3A77600}" destId="{ABE3DD12-F4EE-4E64-B376-6EFBBFE22D2D}" srcOrd="0" destOrd="0" presId="urn:microsoft.com/office/officeart/2005/8/layout/hList6"/>
    <dgm:cxn modelId="{B95E3DA0-4D0F-4962-B4BD-CD2F90C8A1AC}" type="presOf" srcId="{1717239B-C367-4F71-B516-EEE5929BD9EF}" destId="{837C4DB8-DB2D-4579-B676-A1922C093BF3}" srcOrd="0" destOrd="0" presId="urn:microsoft.com/office/officeart/2005/8/layout/hList6"/>
    <dgm:cxn modelId="{631507A2-8C54-4F65-9B23-1B7BFC90FDCC}" srcId="{C9FE0C96-E3E6-465E-AD64-17FA396C0C2C}" destId="{117EF607-4547-4F34-B955-B9F1F3EB1DD0}" srcOrd="2" destOrd="0" parTransId="{96EF1E5A-FC2A-4846-9266-B48B6FE19BDA}" sibTransId="{B82A60C6-CB86-4937-BBB4-6E5C1F389673}"/>
    <dgm:cxn modelId="{9CB12DCE-C3AC-405C-A267-2F7A1AE93344}" type="presOf" srcId="{117EF607-4547-4F34-B955-B9F1F3EB1DD0}" destId="{73A4E2FB-8D38-47B3-88CD-EDB58932198B}" srcOrd="0" destOrd="0" presId="urn:microsoft.com/office/officeart/2005/8/layout/hList6"/>
    <dgm:cxn modelId="{B23475D0-C3D6-4AA5-979D-A109CB39E2EA}" type="presOf" srcId="{C9FE0C96-E3E6-465E-AD64-17FA396C0C2C}" destId="{7A7ECBA5-DBF0-4BEB-B9C6-50F7712D5E91}" srcOrd="0" destOrd="0" presId="urn:microsoft.com/office/officeart/2005/8/layout/hList6"/>
    <dgm:cxn modelId="{585001EA-4E56-47CB-9BA2-51CC70337BBC}" srcId="{C9FE0C96-E3E6-465E-AD64-17FA396C0C2C}" destId="{9BE605BF-300C-4D5A-B8F2-8A7DC3A77600}" srcOrd="0" destOrd="0" parTransId="{CC89CF88-4BF1-4911-B61A-4368B3E8C3DA}" sibTransId="{B60AA85B-2F99-4DCC-8A29-4B63EB492721}"/>
    <dgm:cxn modelId="{8F4915F1-0ECE-4B7E-9D10-68007049D8C1}" srcId="{C9FE0C96-E3E6-465E-AD64-17FA396C0C2C}" destId="{9B49131C-C6C5-4A89-9545-AE5AE96643C0}" srcOrd="1" destOrd="0" parTransId="{05BCD02F-B850-4E4B-A231-81170807678B}" sibTransId="{18751675-38E5-46EE-9D22-B60AE27F7C6B}"/>
    <dgm:cxn modelId="{357CDCFA-ADC9-4FED-B94F-54701EB729E9}" type="presParOf" srcId="{7A7ECBA5-DBF0-4BEB-B9C6-50F7712D5E91}" destId="{ABE3DD12-F4EE-4E64-B376-6EFBBFE22D2D}" srcOrd="0" destOrd="0" presId="urn:microsoft.com/office/officeart/2005/8/layout/hList6"/>
    <dgm:cxn modelId="{38AF3EF4-45CA-4F0A-AD9E-903B1D0C9245}" type="presParOf" srcId="{7A7ECBA5-DBF0-4BEB-B9C6-50F7712D5E91}" destId="{C3847A9D-6F30-4045-809C-A903E9872A0A}" srcOrd="1" destOrd="0" presId="urn:microsoft.com/office/officeart/2005/8/layout/hList6"/>
    <dgm:cxn modelId="{CA276DFF-B08A-4F2E-B3DA-AB48BF7936B2}" type="presParOf" srcId="{7A7ECBA5-DBF0-4BEB-B9C6-50F7712D5E91}" destId="{739DA985-A509-45B2-894C-2246CC269A72}" srcOrd="2" destOrd="0" presId="urn:microsoft.com/office/officeart/2005/8/layout/hList6"/>
    <dgm:cxn modelId="{AA1182F5-EB54-4A2D-8145-223BAC0D0D3C}" type="presParOf" srcId="{7A7ECBA5-DBF0-4BEB-B9C6-50F7712D5E91}" destId="{D713D456-6178-4799-B62E-426346530265}" srcOrd="3" destOrd="0" presId="urn:microsoft.com/office/officeart/2005/8/layout/hList6"/>
    <dgm:cxn modelId="{FA8284B1-C370-4589-B9A1-2A81D8C7962F}" type="presParOf" srcId="{7A7ECBA5-DBF0-4BEB-B9C6-50F7712D5E91}" destId="{73A4E2FB-8D38-47B3-88CD-EDB58932198B}" srcOrd="4" destOrd="0" presId="urn:microsoft.com/office/officeart/2005/8/layout/hList6"/>
    <dgm:cxn modelId="{7DE71E8F-C2FC-403F-AF7D-AF8C7EBD78D8}" type="presParOf" srcId="{7A7ECBA5-DBF0-4BEB-B9C6-50F7712D5E91}" destId="{23F6CD5B-DC15-4D3D-9F17-370225C76E51}" srcOrd="5" destOrd="0" presId="urn:microsoft.com/office/officeart/2005/8/layout/hList6"/>
    <dgm:cxn modelId="{AA334868-66F2-41C1-A03D-E0B5E2EE1D59}" type="presParOf" srcId="{7A7ECBA5-DBF0-4BEB-B9C6-50F7712D5E91}" destId="{837C4DB8-DB2D-4579-B676-A1922C093BF3}"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2B65D798-879F-4951-B698-CE7FC878A753}">
      <dgm:prSet phldrT="[Text]" custT="1"/>
      <dgm:spPr>
        <a:solidFill>
          <a:srgbClr val="3CBE99"/>
        </a:solidFill>
      </dgm:spPr>
      <dgm:t>
        <a:bodyPr/>
        <a:lstStyle/>
        <a:p>
          <a:pPr>
            <a:lnSpc>
              <a:spcPct val="114000"/>
            </a:lnSpc>
            <a:spcBef>
              <a:spcPts val="600"/>
            </a:spcBef>
            <a:spcAft>
              <a:spcPts val="600"/>
            </a:spcAft>
          </a:pPr>
          <a:r>
            <a:rPr lang="en-AU" sz="2000" b="0"/>
            <a:t>Support the client to get on and off the toilet.</a:t>
          </a:r>
        </a:p>
      </dgm:t>
    </dgm:pt>
    <dgm:pt modelId="{500469A4-3148-453E-A6B2-7F55AE14EE2F}" type="parTrans" cxnId="{E1010883-8A49-43AB-9E3F-0D845B1980C1}">
      <dgm:prSet/>
      <dgm:spPr/>
      <dgm:t>
        <a:bodyPr/>
        <a:lstStyle/>
        <a:p>
          <a:pPr>
            <a:lnSpc>
              <a:spcPct val="114000"/>
            </a:lnSpc>
            <a:spcBef>
              <a:spcPts val="600"/>
            </a:spcBef>
            <a:spcAft>
              <a:spcPts val="600"/>
            </a:spcAft>
          </a:pPr>
          <a:endParaRPr lang="en-AU" sz="2000"/>
        </a:p>
      </dgm:t>
    </dgm:pt>
    <dgm:pt modelId="{A914B3E8-BE88-4D09-885B-E4BBBC9D6140}" type="sibTrans" cxnId="{E1010883-8A49-43AB-9E3F-0D845B1980C1}">
      <dgm:prSet/>
      <dgm:spPr/>
      <dgm:t>
        <a:bodyPr/>
        <a:lstStyle/>
        <a:p>
          <a:pPr>
            <a:lnSpc>
              <a:spcPct val="114000"/>
            </a:lnSpc>
            <a:spcBef>
              <a:spcPts val="600"/>
            </a:spcBef>
            <a:spcAft>
              <a:spcPts val="600"/>
            </a:spcAft>
          </a:pPr>
          <a:endParaRPr lang="en-AU" sz="2000"/>
        </a:p>
      </dgm:t>
    </dgm:pt>
    <dgm:pt modelId="{700D02FD-8363-44F7-A099-9D50E8564B3B}">
      <dgm:prSet phldrT="[Text]" custT="1"/>
      <dgm:spPr>
        <a:solidFill>
          <a:srgbClr val="42BDCA"/>
        </a:solidFill>
      </dgm:spPr>
      <dgm:t>
        <a:bodyPr/>
        <a:lstStyle/>
        <a:p>
          <a:pPr>
            <a:lnSpc>
              <a:spcPct val="114000"/>
            </a:lnSpc>
            <a:spcBef>
              <a:spcPts val="600"/>
            </a:spcBef>
            <a:spcAft>
              <a:spcPts val="600"/>
            </a:spcAft>
          </a:pPr>
          <a:r>
            <a:rPr lang="en-AU" sz="2000" b="0"/>
            <a:t>Allow the client time to empty their bladder and bowel.</a:t>
          </a:r>
        </a:p>
      </dgm:t>
    </dgm:pt>
    <dgm:pt modelId="{C9C6BF14-3757-4FFF-98B2-941D388A80CC}" type="parTrans" cxnId="{92E41B5D-05C2-436E-A3F6-82E6A8C39996}">
      <dgm:prSet/>
      <dgm:spPr/>
      <dgm:t>
        <a:bodyPr/>
        <a:lstStyle/>
        <a:p>
          <a:pPr>
            <a:lnSpc>
              <a:spcPct val="114000"/>
            </a:lnSpc>
            <a:spcBef>
              <a:spcPts val="600"/>
            </a:spcBef>
            <a:spcAft>
              <a:spcPts val="600"/>
            </a:spcAft>
          </a:pPr>
          <a:endParaRPr lang="en-AU" sz="2000"/>
        </a:p>
      </dgm:t>
    </dgm:pt>
    <dgm:pt modelId="{2DF5E099-2738-449B-BC57-8AB936050518}" type="sibTrans" cxnId="{92E41B5D-05C2-436E-A3F6-82E6A8C39996}">
      <dgm:prSet/>
      <dgm:spPr/>
      <dgm:t>
        <a:bodyPr/>
        <a:lstStyle/>
        <a:p>
          <a:pPr>
            <a:lnSpc>
              <a:spcPct val="114000"/>
            </a:lnSpc>
            <a:spcBef>
              <a:spcPts val="600"/>
            </a:spcBef>
            <a:spcAft>
              <a:spcPts val="600"/>
            </a:spcAft>
          </a:pPr>
          <a:endParaRPr lang="en-AU" sz="2000"/>
        </a:p>
      </dgm:t>
    </dgm:pt>
    <dgm:pt modelId="{61FB56BD-6CB5-4640-8434-1E5E128D4CEF}">
      <dgm:prSet phldrT="[Text]" custT="1"/>
      <dgm:spPr>
        <a:solidFill>
          <a:srgbClr val="43A9CD"/>
        </a:solidFill>
      </dgm:spPr>
      <dgm:t>
        <a:bodyPr/>
        <a:lstStyle/>
        <a:p>
          <a:pPr>
            <a:lnSpc>
              <a:spcPct val="114000"/>
            </a:lnSpc>
            <a:spcBef>
              <a:spcPts val="600"/>
            </a:spcBef>
            <a:spcAft>
              <a:spcPts val="600"/>
            </a:spcAft>
          </a:pPr>
          <a:r>
            <a:rPr lang="en-AU" sz="2000" b="0"/>
            <a:t>Hand the client toilet paper to use when needed.</a:t>
          </a:r>
        </a:p>
      </dgm:t>
    </dgm:pt>
    <dgm:pt modelId="{F532CD17-E4A8-45A9-8112-87518A21229F}" type="parTrans" cxnId="{5BC2A2A6-3EEA-4EC9-A137-718B1F0DB571}">
      <dgm:prSet/>
      <dgm:spPr/>
      <dgm:t>
        <a:bodyPr/>
        <a:lstStyle/>
        <a:p>
          <a:pPr>
            <a:lnSpc>
              <a:spcPct val="114000"/>
            </a:lnSpc>
            <a:spcBef>
              <a:spcPts val="600"/>
            </a:spcBef>
            <a:spcAft>
              <a:spcPts val="600"/>
            </a:spcAft>
          </a:pPr>
          <a:endParaRPr lang="en-AU" sz="2000"/>
        </a:p>
      </dgm:t>
    </dgm:pt>
    <dgm:pt modelId="{68A7753B-0520-4669-9095-4323FC51352D}" type="sibTrans" cxnId="{5BC2A2A6-3EEA-4EC9-A137-718B1F0DB571}">
      <dgm:prSet/>
      <dgm:spPr/>
      <dgm:t>
        <a:bodyPr/>
        <a:lstStyle/>
        <a:p>
          <a:pPr>
            <a:lnSpc>
              <a:spcPct val="114000"/>
            </a:lnSpc>
            <a:spcBef>
              <a:spcPts val="600"/>
            </a:spcBef>
            <a:spcAft>
              <a:spcPts val="600"/>
            </a:spcAft>
          </a:pPr>
          <a:endParaRPr lang="en-AU" sz="2000"/>
        </a:p>
      </dgm:t>
    </dgm:pt>
    <dgm:pt modelId="{EEF6C7FC-E61B-4D05-B21E-11B5768AD724}">
      <dgm:prSet phldrT="[Text]" custT="1"/>
      <dgm:spPr>
        <a:solidFill>
          <a:srgbClr val="458DCF"/>
        </a:solidFill>
      </dgm:spPr>
      <dgm:t>
        <a:bodyPr/>
        <a:lstStyle/>
        <a:p>
          <a:pPr>
            <a:lnSpc>
              <a:spcPct val="114000"/>
            </a:lnSpc>
            <a:spcBef>
              <a:spcPts val="600"/>
            </a:spcBef>
            <a:spcAft>
              <a:spcPts val="600"/>
            </a:spcAft>
          </a:pPr>
          <a:r>
            <a:rPr lang="en-AU" sz="2000" b="0"/>
            <a:t>Be prepared for clients who menstruate.</a:t>
          </a:r>
        </a:p>
      </dgm:t>
    </dgm:pt>
    <dgm:pt modelId="{1A15F930-F2B7-4EEC-940D-CE55CD42C384}" type="parTrans" cxnId="{AF1C91EC-B9CE-437A-A950-37EA79929DD6}">
      <dgm:prSet/>
      <dgm:spPr/>
      <dgm:t>
        <a:bodyPr/>
        <a:lstStyle/>
        <a:p>
          <a:pPr>
            <a:lnSpc>
              <a:spcPct val="114000"/>
            </a:lnSpc>
            <a:spcBef>
              <a:spcPts val="600"/>
            </a:spcBef>
            <a:spcAft>
              <a:spcPts val="600"/>
            </a:spcAft>
          </a:pPr>
          <a:endParaRPr lang="en-AU" sz="2000"/>
        </a:p>
      </dgm:t>
    </dgm:pt>
    <dgm:pt modelId="{09579D2B-0748-4BBB-B545-88EC5D07CC8F}" type="sibTrans" cxnId="{AF1C91EC-B9CE-437A-A950-37EA79929DD6}">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pt>
    <dgm:pt modelId="{9A064A82-3FAC-411A-A79A-21E6FCA6E365}" type="pres">
      <dgm:prSet presAssocID="{EEF6C7FC-E61B-4D05-B21E-11B5768AD724}" presName="boxAndChildren" presStyleCnt="0"/>
      <dgm:spPr/>
    </dgm:pt>
    <dgm:pt modelId="{6CE497AD-49A0-4CFF-B231-7667EB7C8D51}" type="pres">
      <dgm:prSet presAssocID="{EEF6C7FC-E61B-4D05-B21E-11B5768AD724}" presName="parentTextBox" presStyleLbl="node1" presStyleIdx="0" presStyleCnt="4"/>
      <dgm:spPr/>
    </dgm:pt>
    <dgm:pt modelId="{7974AAE5-4B9E-4DB0-BF7C-8FA23913303A}" type="pres">
      <dgm:prSet presAssocID="{68A7753B-0520-4669-9095-4323FC51352D}" presName="sp" presStyleCnt="0"/>
      <dgm:spPr/>
    </dgm:pt>
    <dgm:pt modelId="{6CF3B17F-EEF6-4B84-9DE3-ACA920A58515}" type="pres">
      <dgm:prSet presAssocID="{61FB56BD-6CB5-4640-8434-1E5E128D4CEF}" presName="arrowAndChildren" presStyleCnt="0"/>
      <dgm:spPr/>
    </dgm:pt>
    <dgm:pt modelId="{A44557F7-8CA6-4B88-B991-5353D30CEB9D}" type="pres">
      <dgm:prSet presAssocID="{61FB56BD-6CB5-4640-8434-1E5E128D4CEF}" presName="parentTextArrow" presStyleLbl="node1" presStyleIdx="1" presStyleCnt="4"/>
      <dgm:spPr/>
    </dgm:pt>
    <dgm:pt modelId="{205BF2CF-CA60-4F3A-B4FD-6B3EF939DC84}" type="pres">
      <dgm:prSet presAssocID="{2DF5E099-2738-449B-BC57-8AB936050518}" presName="sp" presStyleCnt="0"/>
      <dgm:spPr/>
    </dgm:pt>
    <dgm:pt modelId="{5D7351CE-5729-4209-AB67-A308B2D3B6AE}" type="pres">
      <dgm:prSet presAssocID="{700D02FD-8363-44F7-A099-9D50E8564B3B}" presName="arrowAndChildren" presStyleCnt="0"/>
      <dgm:spPr/>
    </dgm:pt>
    <dgm:pt modelId="{1FF13B5A-1674-4B12-BCC8-877525329450}" type="pres">
      <dgm:prSet presAssocID="{700D02FD-8363-44F7-A099-9D50E8564B3B}" presName="parentTextArrow" presStyleLbl="node1" presStyleIdx="2" presStyleCnt="4"/>
      <dgm:spPr/>
    </dgm:pt>
    <dgm:pt modelId="{7B76E5F8-3992-4AA7-81CE-B7413434887D}" type="pres">
      <dgm:prSet presAssocID="{A914B3E8-BE88-4D09-885B-E4BBBC9D6140}" presName="sp" presStyleCnt="0"/>
      <dgm:spPr/>
    </dgm:pt>
    <dgm:pt modelId="{EB75248F-872C-42EC-A098-DC9FA6825F12}" type="pres">
      <dgm:prSet presAssocID="{2B65D798-879F-4951-B698-CE7FC878A753}" presName="arrowAndChildren" presStyleCnt="0"/>
      <dgm:spPr/>
    </dgm:pt>
    <dgm:pt modelId="{1EC9ED1B-4A55-4554-A4CE-6226D8DDF7F6}" type="pres">
      <dgm:prSet presAssocID="{2B65D798-879F-4951-B698-CE7FC878A753}" presName="parentTextArrow" presStyleLbl="node1" presStyleIdx="3" presStyleCnt="4" custLinFactNeighborX="-102" custLinFactNeighborY="974"/>
      <dgm:spPr/>
    </dgm:pt>
  </dgm:ptLst>
  <dgm:cxnLst>
    <dgm:cxn modelId="{26987E05-8E9D-4E12-A55E-37CD38FF0B0D}" type="presOf" srcId="{EEF6C7FC-E61B-4D05-B21E-11B5768AD724}" destId="{6CE497AD-49A0-4CFF-B231-7667EB7C8D51}" srcOrd="0" destOrd="0" presId="urn:microsoft.com/office/officeart/2005/8/layout/process4"/>
    <dgm:cxn modelId="{92E41B5D-05C2-436E-A3F6-82E6A8C39996}" srcId="{F91DC8ED-81B7-4CC4-BD42-57E154F663E9}" destId="{700D02FD-8363-44F7-A099-9D50E8564B3B}" srcOrd="1" destOrd="0" parTransId="{C9C6BF14-3757-4FFF-98B2-941D388A80CC}" sibTransId="{2DF5E099-2738-449B-BC57-8AB936050518}"/>
    <dgm:cxn modelId="{E1010883-8A49-43AB-9E3F-0D845B1980C1}" srcId="{F91DC8ED-81B7-4CC4-BD42-57E154F663E9}" destId="{2B65D798-879F-4951-B698-CE7FC878A753}" srcOrd="0" destOrd="0" parTransId="{500469A4-3148-453E-A6B2-7F55AE14EE2F}" sibTransId="{A914B3E8-BE88-4D09-885B-E4BBBC9D6140}"/>
    <dgm:cxn modelId="{74588E9E-8901-47DC-BC3D-1D6C447B678B}" type="presOf" srcId="{2B65D798-879F-4951-B698-CE7FC878A753}" destId="{1EC9ED1B-4A55-4554-A4CE-6226D8DDF7F6}" srcOrd="0" destOrd="0" presId="urn:microsoft.com/office/officeart/2005/8/layout/process4"/>
    <dgm:cxn modelId="{CE4349A4-B925-48AE-BA4A-AAE389E1B690}" type="presOf" srcId="{700D02FD-8363-44F7-A099-9D50E8564B3B}" destId="{1FF13B5A-1674-4B12-BCC8-877525329450}" srcOrd="0" destOrd="0" presId="urn:microsoft.com/office/officeart/2005/8/layout/process4"/>
    <dgm:cxn modelId="{5BC2A2A6-3EEA-4EC9-A137-718B1F0DB571}" srcId="{F91DC8ED-81B7-4CC4-BD42-57E154F663E9}" destId="{61FB56BD-6CB5-4640-8434-1E5E128D4CEF}" srcOrd="2" destOrd="0" parTransId="{F532CD17-E4A8-45A9-8112-87518A21229F}" sibTransId="{68A7753B-0520-4669-9095-4323FC51352D}"/>
    <dgm:cxn modelId="{CBC09FDF-8256-46B8-B963-EB908D6008B5}" type="presOf" srcId="{61FB56BD-6CB5-4640-8434-1E5E128D4CEF}" destId="{A44557F7-8CA6-4B88-B991-5353D30CEB9D}" srcOrd="0" destOrd="0" presId="urn:microsoft.com/office/officeart/2005/8/layout/process4"/>
    <dgm:cxn modelId="{0A7316E5-BFDC-4833-BBBF-68A4929216E9}" type="presOf" srcId="{F91DC8ED-81B7-4CC4-BD42-57E154F663E9}" destId="{342368CA-2994-48FB-AD4A-D2382910E72B}" srcOrd="0" destOrd="0" presId="urn:microsoft.com/office/officeart/2005/8/layout/process4"/>
    <dgm:cxn modelId="{AF1C91EC-B9CE-437A-A950-37EA79929DD6}" srcId="{F91DC8ED-81B7-4CC4-BD42-57E154F663E9}" destId="{EEF6C7FC-E61B-4D05-B21E-11B5768AD724}" srcOrd="3" destOrd="0" parTransId="{1A15F930-F2B7-4EEC-940D-CE55CD42C384}" sibTransId="{09579D2B-0748-4BBB-B545-88EC5D07CC8F}"/>
    <dgm:cxn modelId="{8D1A13AC-5239-4B58-A1E1-12BDCAF71699}" type="presParOf" srcId="{342368CA-2994-48FB-AD4A-D2382910E72B}" destId="{9A064A82-3FAC-411A-A79A-21E6FCA6E365}" srcOrd="0" destOrd="0" presId="urn:microsoft.com/office/officeart/2005/8/layout/process4"/>
    <dgm:cxn modelId="{E14B533E-3461-448D-B617-E9DDE392C6C6}" type="presParOf" srcId="{9A064A82-3FAC-411A-A79A-21E6FCA6E365}" destId="{6CE497AD-49A0-4CFF-B231-7667EB7C8D51}" srcOrd="0" destOrd="0" presId="urn:microsoft.com/office/officeart/2005/8/layout/process4"/>
    <dgm:cxn modelId="{7847CF0D-0FE3-4F90-BDD9-B5B08E79B49D}" type="presParOf" srcId="{342368CA-2994-48FB-AD4A-D2382910E72B}" destId="{7974AAE5-4B9E-4DB0-BF7C-8FA23913303A}" srcOrd="1" destOrd="0" presId="urn:microsoft.com/office/officeart/2005/8/layout/process4"/>
    <dgm:cxn modelId="{00943AD5-F0F7-4427-9BED-7F8C6A2FCBA2}" type="presParOf" srcId="{342368CA-2994-48FB-AD4A-D2382910E72B}" destId="{6CF3B17F-EEF6-4B84-9DE3-ACA920A58515}" srcOrd="2" destOrd="0" presId="urn:microsoft.com/office/officeart/2005/8/layout/process4"/>
    <dgm:cxn modelId="{A11EAAD6-6E96-4891-AF06-7A41B34B3B6A}" type="presParOf" srcId="{6CF3B17F-EEF6-4B84-9DE3-ACA920A58515}" destId="{A44557F7-8CA6-4B88-B991-5353D30CEB9D}" srcOrd="0" destOrd="0" presId="urn:microsoft.com/office/officeart/2005/8/layout/process4"/>
    <dgm:cxn modelId="{251C7A3D-5366-4853-8C66-79B66A0E4F1F}" type="presParOf" srcId="{342368CA-2994-48FB-AD4A-D2382910E72B}" destId="{205BF2CF-CA60-4F3A-B4FD-6B3EF939DC84}" srcOrd="3" destOrd="0" presId="urn:microsoft.com/office/officeart/2005/8/layout/process4"/>
    <dgm:cxn modelId="{1FF4162E-E7B6-4298-8493-42DC38AA5796}" type="presParOf" srcId="{342368CA-2994-48FB-AD4A-D2382910E72B}" destId="{5D7351CE-5729-4209-AB67-A308B2D3B6AE}" srcOrd="4" destOrd="0" presId="urn:microsoft.com/office/officeart/2005/8/layout/process4"/>
    <dgm:cxn modelId="{C365B757-CA33-44E0-A9DA-B9F039E19087}" type="presParOf" srcId="{5D7351CE-5729-4209-AB67-A308B2D3B6AE}" destId="{1FF13B5A-1674-4B12-BCC8-877525329450}" srcOrd="0" destOrd="0" presId="urn:microsoft.com/office/officeart/2005/8/layout/process4"/>
    <dgm:cxn modelId="{30D08418-20F8-41DF-BE65-0D4B72BCF4A5}" type="presParOf" srcId="{342368CA-2994-48FB-AD4A-D2382910E72B}" destId="{7B76E5F8-3992-4AA7-81CE-B7413434887D}" srcOrd="5" destOrd="0" presId="urn:microsoft.com/office/officeart/2005/8/layout/process4"/>
    <dgm:cxn modelId="{40E89852-0578-4A6E-9D44-3B47DF978DDE}" type="presParOf" srcId="{342368CA-2994-48FB-AD4A-D2382910E72B}" destId="{EB75248F-872C-42EC-A098-DC9FA6825F12}" srcOrd="6" destOrd="0" presId="urn:microsoft.com/office/officeart/2005/8/layout/process4"/>
    <dgm:cxn modelId="{CFE2F959-263B-4363-A54D-13C9DB66DE04}" type="presParOf" srcId="{EB75248F-872C-42EC-A098-DC9FA6825F12}" destId="{1EC9ED1B-4A55-4554-A4CE-6226D8DDF7F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2A67192-2BC6-9E40-BB18-EAE81EF79A6D}"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4512777-D973-6745-99F1-A7FACE2810D6}">
      <dgm:prSet phldrT="[Text]" custT="1"/>
      <dgm:spPr>
        <a:solidFill>
          <a:srgbClr val="458DCF"/>
        </a:solidFill>
      </dgm:spPr>
      <dgm:t>
        <a:bodyPr/>
        <a:lstStyle/>
        <a:p>
          <a:pPr>
            <a:lnSpc>
              <a:spcPct val="114000"/>
            </a:lnSpc>
            <a:spcBef>
              <a:spcPts val="600"/>
            </a:spcBef>
            <a:spcAft>
              <a:spcPts val="600"/>
            </a:spcAft>
          </a:pPr>
          <a:r>
            <a:rPr lang="en-US" sz="2000" dirty="0"/>
            <a:t>Dressing and undressing</a:t>
          </a:r>
        </a:p>
      </dgm:t>
    </dgm:pt>
    <dgm:pt modelId="{AC996D47-80E8-0544-87FF-373B05C2FA6C}" type="parTrans" cxnId="{1CF7F325-334B-D742-B6A4-8FABBDC5455F}">
      <dgm:prSet/>
      <dgm:spPr/>
      <dgm:t>
        <a:bodyPr/>
        <a:lstStyle/>
        <a:p>
          <a:pPr>
            <a:lnSpc>
              <a:spcPct val="114000"/>
            </a:lnSpc>
            <a:spcBef>
              <a:spcPts val="600"/>
            </a:spcBef>
            <a:spcAft>
              <a:spcPts val="600"/>
            </a:spcAft>
          </a:pPr>
          <a:endParaRPr lang="en-US" sz="2000"/>
        </a:p>
      </dgm:t>
    </dgm:pt>
    <dgm:pt modelId="{F5CD520C-E4CF-E041-A86E-E96B297E6C72}" type="sibTrans" cxnId="{1CF7F325-334B-D742-B6A4-8FABBDC5455F}">
      <dgm:prSet/>
      <dgm:spPr/>
      <dgm:t>
        <a:bodyPr/>
        <a:lstStyle/>
        <a:p>
          <a:pPr>
            <a:lnSpc>
              <a:spcPct val="114000"/>
            </a:lnSpc>
            <a:spcBef>
              <a:spcPts val="600"/>
            </a:spcBef>
            <a:spcAft>
              <a:spcPts val="600"/>
            </a:spcAft>
          </a:pPr>
          <a:endParaRPr lang="en-US" sz="2000"/>
        </a:p>
      </dgm:t>
    </dgm:pt>
    <dgm:pt modelId="{A3FA93C1-DA2F-E141-8683-867D698FBF14}">
      <dgm:prSet phldrT="[Text]" custT="1"/>
      <dgm:spPr>
        <a:solidFill>
          <a:srgbClr val="3CBE99"/>
        </a:solidFill>
      </dgm:spPr>
      <dgm:t>
        <a:bodyPr/>
        <a:lstStyle/>
        <a:p>
          <a:pPr>
            <a:lnSpc>
              <a:spcPct val="114000"/>
            </a:lnSpc>
            <a:spcBef>
              <a:spcPts val="600"/>
            </a:spcBef>
            <a:spcAft>
              <a:spcPts val="600"/>
            </a:spcAft>
          </a:pPr>
          <a:r>
            <a:rPr lang="en-US" sz="2000" dirty="0"/>
            <a:t>Hair care</a:t>
          </a:r>
        </a:p>
      </dgm:t>
    </dgm:pt>
    <dgm:pt modelId="{E3BCFF39-8045-0D43-AF16-B558D038E447}" type="parTrans" cxnId="{B7B4DA58-A45B-354E-A390-854AC45CC20A}">
      <dgm:prSet/>
      <dgm:spPr/>
      <dgm:t>
        <a:bodyPr/>
        <a:lstStyle/>
        <a:p>
          <a:pPr>
            <a:lnSpc>
              <a:spcPct val="114000"/>
            </a:lnSpc>
            <a:spcBef>
              <a:spcPts val="600"/>
            </a:spcBef>
            <a:spcAft>
              <a:spcPts val="600"/>
            </a:spcAft>
          </a:pPr>
          <a:endParaRPr lang="en-US" sz="2000"/>
        </a:p>
      </dgm:t>
    </dgm:pt>
    <dgm:pt modelId="{A1162EAD-8F91-7B49-AD90-A6A5A05401C5}" type="sibTrans" cxnId="{B7B4DA58-A45B-354E-A390-854AC45CC20A}">
      <dgm:prSet/>
      <dgm:spPr/>
      <dgm:t>
        <a:bodyPr/>
        <a:lstStyle/>
        <a:p>
          <a:pPr>
            <a:lnSpc>
              <a:spcPct val="114000"/>
            </a:lnSpc>
            <a:spcBef>
              <a:spcPts val="600"/>
            </a:spcBef>
            <a:spcAft>
              <a:spcPts val="600"/>
            </a:spcAft>
          </a:pPr>
          <a:endParaRPr lang="en-US" sz="2000"/>
        </a:p>
      </dgm:t>
    </dgm:pt>
    <dgm:pt modelId="{27000A6A-499A-7143-B3C6-A0F7FE6073D0}">
      <dgm:prSet phldrT="[Text]" custT="1"/>
      <dgm:spPr/>
      <dgm:t>
        <a:bodyPr/>
        <a:lstStyle/>
        <a:p>
          <a:pPr>
            <a:lnSpc>
              <a:spcPct val="114000"/>
            </a:lnSpc>
            <a:spcBef>
              <a:spcPts val="600"/>
            </a:spcBef>
            <a:spcAft>
              <a:spcPts val="600"/>
            </a:spcAft>
          </a:pPr>
          <a:r>
            <a:rPr lang="en-US" sz="2000"/>
            <a:t>Nail care</a:t>
          </a:r>
        </a:p>
      </dgm:t>
    </dgm:pt>
    <dgm:pt modelId="{67347E4D-9005-F340-8A9E-78AA4EBC1EAE}" type="parTrans" cxnId="{D7B6000B-7CA6-D445-A1A5-80930F8D3A9D}">
      <dgm:prSet/>
      <dgm:spPr/>
      <dgm:t>
        <a:bodyPr/>
        <a:lstStyle/>
        <a:p>
          <a:pPr>
            <a:lnSpc>
              <a:spcPct val="114000"/>
            </a:lnSpc>
            <a:spcBef>
              <a:spcPts val="600"/>
            </a:spcBef>
            <a:spcAft>
              <a:spcPts val="600"/>
            </a:spcAft>
          </a:pPr>
          <a:endParaRPr lang="en-US" sz="2000"/>
        </a:p>
      </dgm:t>
    </dgm:pt>
    <dgm:pt modelId="{DDD0C8FF-7AD3-F749-8F46-9DA2FD0FC504}" type="sibTrans" cxnId="{D7B6000B-7CA6-D445-A1A5-80930F8D3A9D}">
      <dgm:prSet/>
      <dgm:spPr/>
      <dgm:t>
        <a:bodyPr/>
        <a:lstStyle/>
        <a:p>
          <a:pPr>
            <a:lnSpc>
              <a:spcPct val="114000"/>
            </a:lnSpc>
            <a:spcBef>
              <a:spcPts val="600"/>
            </a:spcBef>
            <a:spcAft>
              <a:spcPts val="600"/>
            </a:spcAft>
          </a:pPr>
          <a:endParaRPr lang="en-US" sz="2000"/>
        </a:p>
      </dgm:t>
    </dgm:pt>
    <dgm:pt modelId="{4416AD94-B98C-3D4E-86C9-3189D34E938B}">
      <dgm:prSet phldrT="[Text]" custT="1"/>
      <dgm:spPr/>
      <dgm:t>
        <a:bodyPr/>
        <a:lstStyle/>
        <a:p>
          <a:pPr>
            <a:lnSpc>
              <a:spcPct val="114000"/>
            </a:lnSpc>
            <a:spcBef>
              <a:spcPts val="600"/>
            </a:spcBef>
            <a:spcAft>
              <a:spcPts val="600"/>
            </a:spcAft>
          </a:pPr>
          <a:r>
            <a:rPr lang="en-US" sz="2000"/>
            <a:t>Shaving</a:t>
          </a:r>
        </a:p>
      </dgm:t>
    </dgm:pt>
    <dgm:pt modelId="{1E64C868-E255-D04B-A826-46B4A8B39713}" type="parTrans" cxnId="{E5BEDCFF-6DF9-9A4C-96D4-A0065F6FC451}">
      <dgm:prSet/>
      <dgm:spPr/>
      <dgm:t>
        <a:bodyPr/>
        <a:lstStyle/>
        <a:p>
          <a:pPr>
            <a:lnSpc>
              <a:spcPct val="114000"/>
            </a:lnSpc>
            <a:spcBef>
              <a:spcPts val="600"/>
            </a:spcBef>
            <a:spcAft>
              <a:spcPts val="600"/>
            </a:spcAft>
          </a:pPr>
          <a:endParaRPr lang="en-PH" sz="2000"/>
        </a:p>
      </dgm:t>
    </dgm:pt>
    <dgm:pt modelId="{F71EB67A-BF65-BD45-8B30-381799D42DE4}" type="sibTrans" cxnId="{E5BEDCFF-6DF9-9A4C-96D4-A0065F6FC451}">
      <dgm:prSet/>
      <dgm:spPr/>
      <dgm:t>
        <a:bodyPr/>
        <a:lstStyle/>
        <a:p>
          <a:pPr>
            <a:lnSpc>
              <a:spcPct val="114000"/>
            </a:lnSpc>
            <a:spcBef>
              <a:spcPts val="600"/>
            </a:spcBef>
            <a:spcAft>
              <a:spcPts val="600"/>
            </a:spcAft>
          </a:pPr>
          <a:endParaRPr lang="en-PH" sz="2000"/>
        </a:p>
      </dgm:t>
    </dgm:pt>
    <dgm:pt modelId="{7C14120E-C9E1-FA4D-B935-B94D8462A3DC}" type="pres">
      <dgm:prSet presAssocID="{F2A67192-2BC6-9E40-BB18-EAE81EF79A6D}" presName="diagram" presStyleCnt="0">
        <dgm:presLayoutVars>
          <dgm:dir/>
          <dgm:resizeHandles val="exact"/>
        </dgm:presLayoutVars>
      </dgm:prSet>
      <dgm:spPr/>
    </dgm:pt>
    <dgm:pt modelId="{91B7010C-5BD8-7F49-BAFF-44EEC8D7F3F7}" type="pres">
      <dgm:prSet presAssocID="{D4512777-D973-6745-99F1-A7FACE2810D6}" presName="node" presStyleLbl="node1" presStyleIdx="0" presStyleCnt="4" custScaleX="142918" custLinFactNeighborX="1066">
        <dgm:presLayoutVars>
          <dgm:bulletEnabled val="1"/>
        </dgm:presLayoutVars>
      </dgm:prSet>
      <dgm:spPr>
        <a:prstGeom prst="round2SameRect">
          <a:avLst/>
        </a:prstGeom>
      </dgm:spPr>
    </dgm:pt>
    <dgm:pt modelId="{7882C1BF-7198-4145-9E54-A3BD884D327D}" type="pres">
      <dgm:prSet presAssocID="{F5CD520C-E4CF-E041-A86E-E96B297E6C72}" presName="sibTrans" presStyleCnt="0"/>
      <dgm:spPr/>
    </dgm:pt>
    <dgm:pt modelId="{F386BDF8-2D28-E64D-A910-EE889D4C893F}" type="pres">
      <dgm:prSet presAssocID="{A3FA93C1-DA2F-E141-8683-867D698FBF14}" presName="node" presStyleLbl="node1" presStyleIdx="1" presStyleCnt="4" custScaleX="142918">
        <dgm:presLayoutVars>
          <dgm:bulletEnabled val="1"/>
        </dgm:presLayoutVars>
      </dgm:prSet>
      <dgm:spPr>
        <a:prstGeom prst="round2SameRect">
          <a:avLst/>
        </a:prstGeom>
      </dgm:spPr>
    </dgm:pt>
    <dgm:pt modelId="{3C2AF828-D148-4548-86FA-17435868442D}" type="pres">
      <dgm:prSet presAssocID="{A1162EAD-8F91-7B49-AD90-A6A5A05401C5}" presName="sibTrans" presStyleCnt="0"/>
      <dgm:spPr/>
    </dgm:pt>
    <dgm:pt modelId="{4A660C0F-E1D8-1246-9404-4A4F1B964AFE}" type="pres">
      <dgm:prSet presAssocID="{4416AD94-B98C-3D4E-86C9-3189D34E938B}" presName="node" presStyleLbl="node1" presStyleIdx="2" presStyleCnt="4" custScaleX="142918">
        <dgm:presLayoutVars>
          <dgm:bulletEnabled val="1"/>
        </dgm:presLayoutVars>
      </dgm:prSet>
      <dgm:spPr>
        <a:prstGeom prst="round2SameRect">
          <a:avLst/>
        </a:prstGeom>
      </dgm:spPr>
    </dgm:pt>
    <dgm:pt modelId="{5CFF5AD6-6CDE-3048-A459-ACD692C015C2}" type="pres">
      <dgm:prSet presAssocID="{F71EB67A-BF65-BD45-8B30-381799D42DE4}" presName="sibTrans" presStyleCnt="0"/>
      <dgm:spPr/>
    </dgm:pt>
    <dgm:pt modelId="{B69FD8FD-C535-0A47-B25C-059937ECEA40}" type="pres">
      <dgm:prSet presAssocID="{27000A6A-499A-7143-B3C6-A0F7FE6073D0}" presName="node" presStyleLbl="node1" presStyleIdx="3" presStyleCnt="4" custScaleX="142918">
        <dgm:presLayoutVars>
          <dgm:bulletEnabled val="1"/>
        </dgm:presLayoutVars>
      </dgm:prSet>
      <dgm:spPr>
        <a:prstGeom prst="round2SameRect">
          <a:avLst/>
        </a:prstGeom>
      </dgm:spPr>
    </dgm:pt>
  </dgm:ptLst>
  <dgm:cxnLst>
    <dgm:cxn modelId="{D7B6000B-7CA6-D445-A1A5-80930F8D3A9D}" srcId="{F2A67192-2BC6-9E40-BB18-EAE81EF79A6D}" destId="{27000A6A-499A-7143-B3C6-A0F7FE6073D0}" srcOrd="3" destOrd="0" parTransId="{67347E4D-9005-F340-8A9E-78AA4EBC1EAE}" sibTransId="{DDD0C8FF-7AD3-F749-8F46-9DA2FD0FC504}"/>
    <dgm:cxn modelId="{B852181E-9CF7-254F-A42C-361B3652098B}" type="presOf" srcId="{D4512777-D973-6745-99F1-A7FACE2810D6}" destId="{91B7010C-5BD8-7F49-BAFF-44EEC8D7F3F7}" srcOrd="0" destOrd="0" presId="urn:microsoft.com/office/officeart/2005/8/layout/default"/>
    <dgm:cxn modelId="{1CF7F325-334B-D742-B6A4-8FABBDC5455F}" srcId="{F2A67192-2BC6-9E40-BB18-EAE81EF79A6D}" destId="{D4512777-D973-6745-99F1-A7FACE2810D6}" srcOrd="0" destOrd="0" parTransId="{AC996D47-80E8-0544-87FF-373B05C2FA6C}" sibTransId="{F5CD520C-E4CF-E041-A86E-E96B297E6C72}"/>
    <dgm:cxn modelId="{47DB232F-5323-A642-94B4-91E7FD2F3321}" type="presOf" srcId="{A3FA93C1-DA2F-E141-8683-867D698FBF14}" destId="{F386BDF8-2D28-E64D-A910-EE889D4C893F}" srcOrd="0" destOrd="0" presId="urn:microsoft.com/office/officeart/2005/8/layout/default"/>
    <dgm:cxn modelId="{B7B4DA58-A45B-354E-A390-854AC45CC20A}" srcId="{F2A67192-2BC6-9E40-BB18-EAE81EF79A6D}" destId="{A3FA93C1-DA2F-E141-8683-867D698FBF14}" srcOrd="1" destOrd="0" parTransId="{E3BCFF39-8045-0D43-AF16-B558D038E447}" sibTransId="{A1162EAD-8F91-7B49-AD90-A6A5A05401C5}"/>
    <dgm:cxn modelId="{E30373AC-8D8C-3446-9C67-816DA05309C7}" type="presOf" srcId="{27000A6A-499A-7143-B3C6-A0F7FE6073D0}" destId="{B69FD8FD-C535-0A47-B25C-059937ECEA40}" srcOrd="0" destOrd="0" presId="urn:microsoft.com/office/officeart/2005/8/layout/default"/>
    <dgm:cxn modelId="{A7809AAC-AA85-B04D-885D-DEBA976759BB}" type="presOf" srcId="{4416AD94-B98C-3D4E-86C9-3189D34E938B}" destId="{4A660C0F-E1D8-1246-9404-4A4F1B964AFE}" srcOrd="0" destOrd="0" presId="urn:microsoft.com/office/officeart/2005/8/layout/default"/>
    <dgm:cxn modelId="{148704D4-9D3F-6A47-9DF7-5C1D9A15302F}" type="presOf" srcId="{F2A67192-2BC6-9E40-BB18-EAE81EF79A6D}" destId="{7C14120E-C9E1-FA4D-B935-B94D8462A3DC}" srcOrd="0" destOrd="0" presId="urn:microsoft.com/office/officeart/2005/8/layout/default"/>
    <dgm:cxn modelId="{E5BEDCFF-6DF9-9A4C-96D4-A0065F6FC451}" srcId="{F2A67192-2BC6-9E40-BB18-EAE81EF79A6D}" destId="{4416AD94-B98C-3D4E-86C9-3189D34E938B}" srcOrd="2" destOrd="0" parTransId="{1E64C868-E255-D04B-A826-46B4A8B39713}" sibTransId="{F71EB67A-BF65-BD45-8B30-381799D42DE4}"/>
    <dgm:cxn modelId="{D62F450D-0083-0B48-AF98-5F7FB38B8B5F}" type="presParOf" srcId="{7C14120E-C9E1-FA4D-B935-B94D8462A3DC}" destId="{91B7010C-5BD8-7F49-BAFF-44EEC8D7F3F7}" srcOrd="0" destOrd="0" presId="urn:microsoft.com/office/officeart/2005/8/layout/default"/>
    <dgm:cxn modelId="{1C48DE46-2BBD-1742-AAC8-6C99A8742E1F}" type="presParOf" srcId="{7C14120E-C9E1-FA4D-B935-B94D8462A3DC}" destId="{7882C1BF-7198-4145-9E54-A3BD884D327D}" srcOrd="1" destOrd="0" presId="urn:microsoft.com/office/officeart/2005/8/layout/default"/>
    <dgm:cxn modelId="{648269AA-58F5-8043-BBF7-ED385FBE3E61}" type="presParOf" srcId="{7C14120E-C9E1-FA4D-B935-B94D8462A3DC}" destId="{F386BDF8-2D28-E64D-A910-EE889D4C893F}" srcOrd="2" destOrd="0" presId="urn:microsoft.com/office/officeart/2005/8/layout/default"/>
    <dgm:cxn modelId="{DAB02497-A1FD-BB47-BDE3-398D9E8687B7}" type="presParOf" srcId="{7C14120E-C9E1-FA4D-B935-B94D8462A3DC}" destId="{3C2AF828-D148-4548-86FA-17435868442D}" srcOrd="3" destOrd="0" presId="urn:microsoft.com/office/officeart/2005/8/layout/default"/>
    <dgm:cxn modelId="{45DC6AFD-B502-404A-B326-82E44032BB78}" type="presParOf" srcId="{7C14120E-C9E1-FA4D-B935-B94D8462A3DC}" destId="{4A660C0F-E1D8-1246-9404-4A4F1B964AFE}" srcOrd="4" destOrd="0" presId="urn:microsoft.com/office/officeart/2005/8/layout/default"/>
    <dgm:cxn modelId="{0CDE6A63-D875-3040-8DB5-702CE7ADF7E2}" type="presParOf" srcId="{7C14120E-C9E1-FA4D-B935-B94D8462A3DC}" destId="{5CFF5AD6-6CDE-3048-A459-ACD692C015C2}" srcOrd="5" destOrd="0" presId="urn:microsoft.com/office/officeart/2005/8/layout/default"/>
    <dgm:cxn modelId="{77C85A96-3E94-9442-814E-DCB577C48D43}" type="presParOf" srcId="{7C14120E-C9E1-FA4D-B935-B94D8462A3DC}" destId="{B69FD8FD-C535-0A47-B25C-059937ECEA4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666E18A-9D2F-4636-A778-A93DCB59F38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D3408FEA-D25C-4A08-A081-08FBF48A259E}">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Find clothes that are comfortable and loose-fitting to clients.</a:t>
          </a:r>
          <a:endParaRPr lang="en-AU" sz="2000" dirty="0"/>
        </a:p>
      </dgm:t>
    </dgm:pt>
    <dgm:pt modelId="{3C0373EF-D0F4-44A8-ACCA-7FF41F6746FA}" type="parTrans" cxnId="{C0C5026E-992B-4E0B-BB47-9ABAD0A3BB97}">
      <dgm:prSet/>
      <dgm:spPr/>
      <dgm:t>
        <a:bodyPr/>
        <a:lstStyle/>
        <a:p>
          <a:pPr>
            <a:lnSpc>
              <a:spcPct val="114000"/>
            </a:lnSpc>
            <a:spcBef>
              <a:spcPts val="600"/>
            </a:spcBef>
            <a:spcAft>
              <a:spcPts val="600"/>
            </a:spcAft>
          </a:pPr>
          <a:endParaRPr lang="en-AU" sz="2000"/>
        </a:p>
      </dgm:t>
    </dgm:pt>
    <dgm:pt modelId="{2C9A90BA-F1E7-4014-995C-637042DDF446}" type="sibTrans" cxnId="{C0C5026E-992B-4E0B-BB47-9ABAD0A3BB97}">
      <dgm:prSet/>
      <dgm:spPr/>
      <dgm:t>
        <a:bodyPr/>
        <a:lstStyle/>
        <a:p>
          <a:pPr>
            <a:lnSpc>
              <a:spcPct val="114000"/>
            </a:lnSpc>
            <a:spcBef>
              <a:spcPts val="600"/>
            </a:spcBef>
            <a:spcAft>
              <a:spcPts val="600"/>
            </a:spcAft>
          </a:pPr>
          <a:endParaRPr lang="en-AU" sz="2000"/>
        </a:p>
      </dgm:t>
    </dgm:pt>
    <dgm:pt modelId="{3B57D104-28EF-4BCD-BA45-9E73C84A1494}">
      <dgm:prSet custT="1"/>
      <dgm:spPr>
        <a:solidFill>
          <a:srgbClr val="3CBE99"/>
        </a:solidFill>
      </dgm:spPr>
      <dgm:t>
        <a:bodyPr/>
        <a:lstStyle/>
        <a:p>
          <a:pPr>
            <a:lnSpc>
              <a:spcPct val="114000"/>
            </a:lnSpc>
            <a:spcBef>
              <a:spcPts val="600"/>
            </a:spcBef>
            <a:spcAft>
              <a:spcPts val="600"/>
            </a:spcAft>
          </a:pPr>
          <a:r>
            <a:rPr lang="en-US" sz="2000" dirty="0"/>
            <a:t>Find clothes that have fasteners that are easy for clients to use.</a:t>
          </a:r>
        </a:p>
      </dgm:t>
    </dgm:pt>
    <dgm:pt modelId="{81EC24F3-93A3-401C-A4D9-E7D0FD52EC96}" type="parTrans" cxnId="{6128AEE2-03F5-4687-8BAC-F3ED1FABFA42}">
      <dgm:prSet/>
      <dgm:spPr/>
      <dgm:t>
        <a:bodyPr/>
        <a:lstStyle/>
        <a:p>
          <a:pPr>
            <a:lnSpc>
              <a:spcPct val="114000"/>
            </a:lnSpc>
            <a:spcBef>
              <a:spcPts val="600"/>
            </a:spcBef>
            <a:spcAft>
              <a:spcPts val="600"/>
            </a:spcAft>
          </a:pPr>
          <a:endParaRPr lang="en-AU" sz="2000"/>
        </a:p>
      </dgm:t>
    </dgm:pt>
    <dgm:pt modelId="{1CE676BF-45F9-4239-866A-A876002EC52D}" type="sibTrans" cxnId="{6128AEE2-03F5-4687-8BAC-F3ED1FABFA42}">
      <dgm:prSet/>
      <dgm:spPr/>
      <dgm:t>
        <a:bodyPr/>
        <a:lstStyle/>
        <a:p>
          <a:pPr>
            <a:lnSpc>
              <a:spcPct val="114000"/>
            </a:lnSpc>
            <a:spcBef>
              <a:spcPts val="600"/>
            </a:spcBef>
            <a:spcAft>
              <a:spcPts val="600"/>
            </a:spcAft>
          </a:pPr>
          <a:endParaRPr lang="en-AU" sz="2000"/>
        </a:p>
      </dgm:t>
    </dgm:pt>
    <dgm:pt modelId="{C5FD652B-039C-4642-99CA-45D7A8FE6994}">
      <dgm:prSet custT="1"/>
      <dgm:spPr/>
      <dgm:t>
        <a:bodyPr/>
        <a:lstStyle/>
        <a:p>
          <a:pPr>
            <a:lnSpc>
              <a:spcPct val="114000"/>
            </a:lnSpc>
            <a:spcBef>
              <a:spcPts val="600"/>
            </a:spcBef>
            <a:spcAft>
              <a:spcPts val="600"/>
            </a:spcAft>
          </a:pPr>
          <a:r>
            <a:rPr lang="en-US" sz="2000"/>
            <a:t>Buy more than one set of the same clothes.</a:t>
          </a:r>
        </a:p>
      </dgm:t>
    </dgm:pt>
    <dgm:pt modelId="{B00A6682-A673-47F2-9F23-CEF4F6A4C184}" type="parTrans" cxnId="{5A52A290-3BA6-46D4-89CB-9367610ECE26}">
      <dgm:prSet/>
      <dgm:spPr/>
      <dgm:t>
        <a:bodyPr/>
        <a:lstStyle/>
        <a:p>
          <a:pPr>
            <a:lnSpc>
              <a:spcPct val="114000"/>
            </a:lnSpc>
            <a:spcBef>
              <a:spcPts val="600"/>
            </a:spcBef>
            <a:spcAft>
              <a:spcPts val="600"/>
            </a:spcAft>
          </a:pPr>
          <a:endParaRPr lang="en-AU" sz="2000"/>
        </a:p>
      </dgm:t>
    </dgm:pt>
    <dgm:pt modelId="{C4C0938E-DFBF-4A4A-85DF-A0F31995B155}" type="sibTrans" cxnId="{5A52A290-3BA6-46D4-89CB-9367610ECE26}">
      <dgm:prSet/>
      <dgm:spPr/>
      <dgm:t>
        <a:bodyPr/>
        <a:lstStyle/>
        <a:p>
          <a:pPr>
            <a:lnSpc>
              <a:spcPct val="114000"/>
            </a:lnSpc>
            <a:spcBef>
              <a:spcPts val="600"/>
            </a:spcBef>
            <a:spcAft>
              <a:spcPts val="600"/>
            </a:spcAft>
          </a:pPr>
          <a:endParaRPr lang="en-AU" sz="2000"/>
        </a:p>
      </dgm:t>
    </dgm:pt>
    <dgm:pt modelId="{E2DDD4D6-8DF3-4749-AAFA-5DFFF8F958E1}">
      <dgm:prSet custT="1"/>
      <dgm:spPr/>
      <dgm:t>
        <a:bodyPr/>
        <a:lstStyle/>
        <a:p>
          <a:pPr>
            <a:lnSpc>
              <a:spcPct val="114000"/>
            </a:lnSpc>
            <a:spcBef>
              <a:spcPts val="600"/>
            </a:spcBef>
            <a:spcAft>
              <a:spcPts val="600"/>
            </a:spcAft>
          </a:pPr>
          <a:r>
            <a:rPr lang="en-US" sz="2000"/>
            <a:t>Put away some clothes in another room to reduce the number of choices.</a:t>
          </a:r>
        </a:p>
      </dgm:t>
    </dgm:pt>
    <dgm:pt modelId="{41DCC3E0-3CD5-4D4B-A1DB-B451B7EE37A6}" type="parTrans" cxnId="{726C03FE-07DA-427B-9CB3-A4A50B95643E}">
      <dgm:prSet/>
      <dgm:spPr/>
      <dgm:t>
        <a:bodyPr/>
        <a:lstStyle/>
        <a:p>
          <a:pPr>
            <a:lnSpc>
              <a:spcPct val="114000"/>
            </a:lnSpc>
            <a:spcBef>
              <a:spcPts val="600"/>
            </a:spcBef>
            <a:spcAft>
              <a:spcPts val="600"/>
            </a:spcAft>
          </a:pPr>
          <a:endParaRPr lang="en-AU" sz="2000"/>
        </a:p>
      </dgm:t>
    </dgm:pt>
    <dgm:pt modelId="{D6B10BE0-C0D6-485D-AF8D-D8FE39466A93}" type="sibTrans" cxnId="{726C03FE-07DA-427B-9CB3-A4A50B95643E}">
      <dgm:prSet/>
      <dgm:spPr/>
      <dgm:t>
        <a:bodyPr/>
        <a:lstStyle/>
        <a:p>
          <a:pPr>
            <a:lnSpc>
              <a:spcPct val="114000"/>
            </a:lnSpc>
            <a:spcBef>
              <a:spcPts val="600"/>
            </a:spcBef>
            <a:spcAft>
              <a:spcPts val="600"/>
            </a:spcAft>
          </a:pPr>
          <a:endParaRPr lang="en-AU" sz="2000"/>
        </a:p>
      </dgm:t>
    </dgm:pt>
    <dgm:pt modelId="{2110220E-3CC2-4EAC-B2B1-DA628CB58524}" type="pres">
      <dgm:prSet presAssocID="{7666E18A-9D2F-4636-A778-A93DCB59F38A}" presName="linear" presStyleCnt="0">
        <dgm:presLayoutVars>
          <dgm:animLvl val="lvl"/>
          <dgm:resizeHandles val="exact"/>
        </dgm:presLayoutVars>
      </dgm:prSet>
      <dgm:spPr/>
    </dgm:pt>
    <dgm:pt modelId="{13AA0AAD-94B4-46A4-89E7-CA90C41F0AE5}" type="pres">
      <dgm:prSet presAssocID="{D3408FEA-D25C-4A08-A081-08FBF48A259E}" presName="parentText" presStyleLbl="node1" presStyleIdx="0" presStyleCnt="4">
        <dgm:presLayoutVars>
          <dgm:chMax val="0"/>
          <dgm:bulletEnabled val="1"/>
        </dgm:presLayoutVars>
      </dgm:prSet>
      <dgm:spPr/>
    </dgm:pt>
    <dgm:pt modelId="{69110CBA-F2B2-43A9-B0F2-6B3D98069E6D}" type="pres">
      <dgm:prSet presAssocID="{2C9A90BA-F1E7-4014-995C-637042DDF446}" presName="spacer" presStyleCnt="0"/>
      <dgm:spPr/>
    </dgm:pt>
    <dgm:pt modelId="{77F09001-00BD-4780-A92A-032203F46F12}" type="pres">
      <dgm:prSet presAssocID="{3B57D104-28EF-4BCD-BA45-9E73C84A1494}" presName="parentText" presStyleLbl="node1" presStyleIdx="1" presStyleCnt="4">
        <dgm:presLayoutVars>
          <dgm:chMax val="0"/>
          <dgm:bulletEnabled val="1"/>
        </dgm:presLayoutVars>
      </dgm:prSet>
      <dgm:spPr/>
    </dgm:pt>
    <dgm:pt modelId="{460A64EC-0857-4E4B-8127-BE26327195AC}" type="pres">
      <dgm:prSet presAssocID="{1CE676BF-45F9-4239-866A-A876002EC52D}" presName="spacer" presStyleCnt="0"/>
      <dgm:spPr/>
    </dgm:pt>
    <dgm:pt modelId="{5316CD89-09E4-4BCE-A535-2CBAD4EC8382}" type="pres">
      <dgm:prSet presAssocID="{C5FD652B-039C-4642-99CA-45D7A8FE6994}" presName="parentText" presStyleLbl="node1" presStyleIdx="2" presStyleCnt="4">
        <dgm:presLayoutVars>
          <dgm:chMax val="0"/>
          <dgm:bulletEnabled val="1"/>
        </dgm:presLayoutVars>
      </dgm:prSet>
      <dgm:spPr/>
    </dgm:pt>
    <dgm:pt modelId="{B12599EB-CB8D-4A54-8149-8F3DB88F4C5C}" type="pres">
      <dgm:prSet presAssocID="{C4C0938E-DFBF-4A4A-85DF-A0F31995B155}" presName="spacer" presStyleCnt="0"/>
      <dgm:spPr/>
    </dgm:pt>
    <dgm:pt modelId="{4878FAD8-85D8-4D0D-979C-D00701A2BFBF}" type="pres">
      <dgm:prSet presAssocID="{E2DDD4D6-8DF3-4749-AAFA-5DFFF8F958E1}" presName="parentText" presStyleLbl="node1" presStyleIdx="3" presStyleCnt="4">
        <dgm:presLayoutVars>
          <dgm:chMax val="0"/>
          <dgm:bulletEnabled val="1"/>
        </dgm:presLayoutVars>
      </dgm:prSet>
      <dgm:spPr/>
    </dgm:pt>
  </dgm:ptLst>
  <dgm:cxnLst>
    <dgm:cxn modelId="{568E4919-3CD3-4DE1-B8DC-94A5B0067B74}" type="presOf" srcId="{7666E18A-9D2F-4636-A778-A93DCB59F38A}" destId="{2110220E-3CC2-4EAC-B2B1-DA628CB58524}" srcOrd="0" destOrd="0" presId="urn:microsoft.com/office/officeart/2005/8/layout/vList2"/>
    <dgm:cxn modelId="{FB22191D-6904-4CA9-9D7A-5BADA8D212EC}" type="presOf" srcId="{3B57D104-28EF-4BCD-BA45-9E73C84A1494}" destId="{77F09001-00BD-4780-A92A-032203F46F12}" srcOrd="0" destOrd="0" presId="urn:microsoft.com/office/officeart/2005/8/layout/vList2"/>
    <dgm:cxn modelId="{C0C5026E-992B-4E0B-BB47-9ABAD0A3BB97}" srcId="{7666E18A-9D2F-4636-A778-A93DCB59F38A}" destId="{D3408FEA-D25C-4A08-A081-08FBF48A259E}" srcOrd="0" destOrd="0" parTransId="{3C0373EF-D0F4-44A8-ACCA-7FF41F6746FA}" sibTransId="{2C9A90BA-F1E7-4014-995C-637042DDF446}"/>
    <dgm:cxn modelId="{91EBD055-C096-44FF-A36C-D8A128A68C57}" type="presOf" srcId="{D3408FEA-D25C-4A08-A081-08FBF48A259E}" destId="{13AA0AAD-94B4-46A4-89E7-CA90C41F0AE5}" srcOrd="0" destOrd="0" presId="urn:microsoft.com/office/officeart/2005/8/layout/vList2"/>
    <dgm:cxn modelId="{5A52A290-3BA6-46D4-89CB-9367610ECE26}" srcId="{7666E18A-9D2F-4636-A778-A93DCB59F38A}" destId="{C5FD652B-039C-4642-99CA-45D7A8FE6994}" srcOrd="2" destOrd="0" parTransId="{B00A6682-A673-47F2-9F23-CEF4F6A4C184}" sibTransId="{C4C0938E-DFBF-4A4A-85DF-A0F31995B155}"/>
    <dgm:cxn modelId="{4B93549E-DCB2-4525-8668-25AB527AA742}" type="presOf" srcId="{C5FD652B-039C-4642-99CA-45D7A8FE6994}" destId="{5316CD89-09E4-4BCE-A535-2CBAD4EC8382}" srcOrd="0" destOrd="0" presId="urn:microsoft.com/office/officeart/2005/8/layout/vList2"/>
    <dgm:cxn modelId="{210A31B0-965E-4B44-8768-DBD74ED744F2}" type="presOf" srcId="{E2DDD4D6-8DF3-4749-AAFA-5DFFF8F958E1}" destId="{4878FAD8-85D8-4D0D-979C-D00701A2BFBF}" srcOrd="0" destOrd="0" presId="urn:microsoft.com/office/officeart/2005/8/layout/vList2"/>
    <dgm:cxn modelId="{6128AEE2-03F5-4687-8BAC-F3ED1FABFA42}" srcId="{7666E18A-9D2F-4636-A778-A93DCB59F38A}" destId="{3B57D104-28EF-4BCD-BA45-9E73C84A1494}" srcOrd="1" destOrd="0" parTransId="{81EC24F3-93A3-401C-A4D9-E7D0FD52EC96}" sibTransId="{1CE676BF-45F9-4239-866A-A876002EC52D}"/>
    <dgm:cxn modelId="{726C03FE-07DA-427B-9CB3-A4A50B95643E}" srcId="{7666E18A-9D2F-4636-A778-A93DCB59F38A}" destId="{E2DDD4D6-8DF3-4749-AAFA-5DFFF8F958E1}" srcOrd="3" destOrd="0" parTransId="{41DCC3E0-3CD5-4D4B-A1DB-B451B7EE37A6}" sibTransId="{D6B10BE0-C0D6-485D-AF8D-D8FE39466A93}"/>
    <dgm:cxn modelId="{9BC999A1-46FB-4B56-B383-7CCA3CF5E087}" type="presParOf" srcId="{2110220E-3CC2-4EAC-B2B1-DA628CB58524}" destId="{13AA0AAD-94B4-46A4-89E7-CA90C41F0AE5}" srcOrd="0" destOrd="0" presId="urn:microsoft.com/office/officeart/2005/8/layout/vList2"/>
    <dgm:cxn modelId="{72243D70-A33B-4071-A242-D9A52973533B}" type="presParOf" srcId="{2110220E-3CC2-4EAC-B2B1-DA628CB58524}" destId="{69110CBA-F2B2-43A9-B0F2-6B3D98069E6D}" srcOrd="1" destOrd="0" presId="urn:microsoft.com/office/officeart/2005/8/layout/vList2"/>
    <dgm:cxn modelId="{FA93CAFD-61E3-4B80-8DCE-1CF9E9AA847E}" type="presParOf" srcId="{2110220E-3CC2-4EAC-B2B1-DA628CB58524}" destId="{77F09001-00BD-4780-A92A-032203F46F12}" srcOrd="2" destOrd="0" presId="urn:microsoft.com/office/officeart/2005/8/layout/vList2"/>
    <dgm:cxn modelId="{D779FFE9-FBAB-4C59-B0C9-A5891B4700A6}" type="presParOf" srcId="{2110220E-3CC2-4EAC-B2B1-DA628CB58524}" destId="{460A64EC-0857-4E4B-8127-BE26327195AC}" srcOrd="3" destOrd="0" presId="urn:microsoft.com/office/officeart/2005/8/layout/vList2"/>
    <dgm:cxn modelId="{E59B670B-F2F6-4E58-BA79-255852E8C0E2}" type="presParOf" srcId="{2110220E-3CC2-4EAC-B2B1-DA628CB58524}" destId="{5316CD89-09E4-4BCE-A535-2CBAD4EC8382}" srcOrd="4" destOrd="0" presId="urn:microsoft.com/office/officeart/2005/8/layout/vList2"/>
    <dgm:cxn modelId="{495C85C6-FEE7-461D-961D-EC1875BB4E42}" type="presParOf" srcId="{2110220E-3CC2-4EAC-B2B1-DA628CB58524}" destId="{B12599EB-CB8D-4A54-8149-8F3DB88F4C5C}" srcOrd="5" destOrd="0" presId="urn:microsoft.com/office/officeart/2005/8/layout/vList2"/>
    <dgm:cxn modelId="{02C3203A-F563-4996-8961-B8968A9399D9}" type="presParOf" srcId="{2110220E-3CC2-4EAC-B2B1-DA628CB58524}" destId="{4878FAD8-85D8-4D0D-979C-D00701A2BFB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51ECE1-2212-CD49-A5BD-121C03A104C8}" type="doc">
      <dgm:prSet loTypeId="urn:microsoft.com/office/officeart/2005/8/layout/hList6" loCatId="list" qsTypeId="urn:microsoft.com/office/officeart/2005/8/quickstyle/simple1" qsCatId="simple" csTypeId="urn:microsoft.com/office/officeart/2005/8/colors/colorful5" csCatId="colorful" phldr="1"/>
      <dgm:spPr/>
    </dgm:pt>
    <dgm:pt modelId="{06C94B2E-E927-7A46-9981-E372FC6C3578}">
      <dgm:prSet phldrT="[Text]" custT="1"/>
      <dgm:spPr>
        <a:solidFill>
          <a:srgbClr val="458DCF"/>
        </a:solidFill>
      </dgm:spPr>
      <dgm:t>
        <a:bodyPr/>
        <a:lstStyle/>
        <a:p>
          <a:pPr>
            <a:lnSpc>
              <a:spcPct val="114000"/>
            </a:lnSpc>
            <a:spcBef>
              <a:spcPts val="600"/>
            </a:spcBef>
            <a:spcAft>
              <a:spcPts val="600"/>
            </a:spcAft>
          </a:pPr>
          <a:r>
            <a:rPr lang="en-US" sz="2000" dirty="0"/>
            <a:t>Underwear</a:t>
          </a:r>
        </a:p>
      </dgm:t>
    </dgm:pt>
    <dgm:pt modelId="{523B2FC2-9B73-B643-9CD9-7C4609668CD1}" type="parTrans" cxnId="{72FFC9A1-E17A-FF46-95DC-AAF98A3F9E8E}">
      <dgm:prSet/>
      <dgm:spPr/>
      <dgm:t>
        <a:bodyPr/>
        <a:lstStyle/>
        <a:p>
          <a:pPr>
            <a:lnSpc>
              <a:spcPct val="114000"/>
            </a:lnSpc>
            <a:spcBef>
              <a:spcPts val="600"/>
            </a:spcBef>
            <a:spcAft>
              <a:spcPts val="600"/>
            </a:spcAft>
          </a:pPr>
          <a:endParaRPr lang="en-US" sz="2000"/>
        </a:p>
      </dgm:t>
    </dgm:pt>
    <dgm:pt modelId="{EAC8A761-8453-194E-AD2F-29C43A007DA8}" type="sibTrans" cxnId="{72FFC9A1-E17A-FF46-95DC-AAF98A3F9E8E}">
      <dgm:prSet custT="1"/>
      <dgm:spPr/>
      <dgm:t>
        <a:bodyPr/>
        <a:lstStyle/>
        <a:p>
          <a:pPr>
            <a:lnSpc>
              <a:spcPct val="114000"/>
            </a:lnSpc>
            <a:spcBef>
              <a:spcPts val="600"/>
            </a:spcBef>
            <a:spcAft>
              <a:spcPts val="600"/>
            </a:spcAft>
          </a:pPr>
          <a:endParaRPr lang="en-US" sz="2000"/>
        </a:p>
      </dgm:t>
    </dgm:pt>
    <dgm:pt modelId="{219C8FC2-13DE-AD49-9F4D-FE7554D4FDDF}">
      <dgm:prSet phldrT="[Text]" custT="1"/>
      <dgm:spPr>
        <a:solidFill>
          <a:srgbClr val="3CBE99"/>
        </a:solidFill>
      </dgm:spPr>
      <dgm:t>
        <a:bodyPr/>
        <a:lstStyle/>
        <a:p>
          <a:pPr>
            <a:lnSpc>
              <a:spcPct val="114000"/>
            </a:lnSpc>
            <a:spcBef>
              <a:spcPts val="600"/>
            </a:spcBef>
            <a:spcAft>
              <a:spcPts val="600"/>
            </a:spcAft>
          </a:pPr>
          <a:r>
            <a:rPr lang="en-US" sz="2000"/>
            <a:t>Bottom clothing</a:t>
          </a:r>
        </a:p>
      </dgm:t>
    </dgm:pt>
    <dgm:pt modelId="{65186783-7D5E-924D-AE32-023973385337}" type="parTrans" cxnId="{4C5292FE-9917-B04B-A3DC-3D219A298BB4}">
      <dgm:prSet/>
      <dgm:spPr/>
      <dgm:t>
        <a:bodyPr/>
        <a:lstStyle/>
        <a:p>
          <a:pPr>
            <a:lnSpc>
              <a:spcPct val="114000"/>
            </a:lnSpc>
            <a:spcBef>
              <a:spcPts val="600"/>
            </a:spcBef>
            <a:spcAft>
              <a:spcPts val="600"/>
            </a:spcAft>
          </a:pPr>
          <a:endParaRPr lang="en-US" sz="2000"/>
        </a:p>
      </dgm:t>
    </dgm:pt>
    <dgm:pt modelId="{EF1FB553-6383-884F-92E2-2950F6B8A8F5}" type="sibTrans" cxnId="{4C5292FE-9917-B04B-A3DC-3D219A298BB4}">
      <dgm:prSet custT="1"/>
      <dgm:spPr/>
      <dgm:t>
        <a:bodyPr/>
        <a:lstStyle/>
        <a:p>
          <a:pPr>
            <a:lnSpc>
              <a:spcPct val="114000"/>
            </a:lnSpc>
            <a:spcBef>
              <a:spcPts val="600"/>
            </a:spcBef>
            <a:spcAft>
              <a:spcPts val="600"/>
            </a:spcAft>
          </a:pPr>
          <a:endParaRPr lang="en-US" sz="2000"/>
        </a:p>
      </dgm:t>
    </dgm:pt>
    <dgm:pt modelId="{698EF737-419B-F24E-9DB6-CC0E3664F22D}">
      <dgm:prSet phldrT="[Text]" custT="1"/>
      <dgm:spPr/>
      <dgm:t>
        <a:bodyPr/>
        <a:lstStyle/>
        <a:p>
          <a:pPr>
            <a:lnSpc>
              <a:spcPct val="114000"/>
            </a:lnSpc>
            <a:spcBef>
              <a:spcPts val="600"/>
            </a:spcBef>
            <a:spcAft>
              <a:spcPts val="600"/>
            </a:spcAft>
          </a:pPr>
          <a:r>
            <a:rPr lang="en-US" sz="2000"/>
            <a:t>Top clothing</a:t>
          </a:r>
        </a:p>
      </dgm:t>
    </dgm:pt>
    <dgm:pt modelId="{E3770FED-AD4A-5B4C-9D5A-FB3988AD3860}" type="parTrans" cxnId="{0A3589CF-228D-0C4D-B49F-23C85688059B}">
      <dgm:prSet/>
      <dgm:spPr/>
      <dgm:t>
        <a:bodyPr/>
        <a:lstStyle/>
        <a:p>
          <a:pPr>
            <a:lnSpc>
              <a:spcPct val="114000"/>
            </a:lnSpc>
            <a:spcBef>
              <a:spcPts val="600"/>
            </a:spcBef>
            <a:spcAft>
              <a:spcPts val="600"/>
            </a:spcAft>
          </a:pPr>
          <a:endParaRPr lang="en-US" sz="2000"/>
        </a:p>
      </dgm:t>
    </dgm:pt>
    <dgm:pt modelId="{82FB04E1-01F1-B84E-9706-C3561675A36F}" type="sibTrans" cxnId="{0A3589CF-228D-0C4D-B49F-23C85688059B}">
      <dgm:prSet custT="1"/>
      <dgm:spPr/>
      <dgm:t>
        <a:bodyPr/>
        <a:lstStyle/>
        <a:p>
          <a:pPr>
            <a:lnSpc>
              <a:spcPct val="114000"/>
            </a:lnSpc>
            <a:spcBef>
              <a:spcPts val="600"/>
            </a:spcBef>
            <a:spcAft>
              <a:spcPts val="600"/>
            </a:spcAft>
          </a:pPr>
          <a:endParaRPr lang="en-US" sz="2000"/>
        </a:p>
      </dgm:t>
    </dgm:pt>
    <dgm:pt modelId="{56D37C7B-04BA-F142-99DC-A0DDFD67B81C}">
      <dgm:prSet phldrT="[Text]" custT="1"/>
      <dgm:spPr/>
      <dgm:t>
        <a:bodyPr/>
        <a:lstStyle/>
        <a:p>
          <a:pPr>
            <a:lnSpc>
              <a:spcPct val="114000"/>
            </a:lnSpc>
            <a:spcBef>
              <a:spcPts val="600"/>
            </a:spcBef>
            <a:spcAft>
              <a:spcPts val="600"/>
            </a:spcAft>
          </a:pPr>
          <a:r>
            <a:rPr lang="en-US" sz="2000" dirty="0"/>
            <a:t>Outerwear</a:t>
          </a:r>
        </a:p>
      </dgm:t>
    </dgm:pt>
    <dgm:pt modelId="{3AC0727A-ADDF-774B-9892-D34BC5AF5DE4}" type="parTrans" cxnId="{0EA98770-6720-2E42-A8C4-74F09B254642}">
      <dgm:prSet/>
      <dgm:spPr/>
      <dgm:t>
        <a:bodyPr/>
        <a:lstStyle/>
        <a:p>
          <a:pPr>
            <a:lnSpc>
              <a:spcPct val="114000"/>
            </a:lnSpc>
            <a:spcBef>
              <a:spcPts val="600"/>
            </a:spcBef>
            <a:spcAft>
              <a:spcPts val="600"/>
            </a:spcAft>
          </a:pPr>
          <a:endParaRPr lang="en-US" sz="2000"/>
        </a:p>
      </dgm:t>
    </dgm:pt>
    <dgm:pt modelId="{07984F53-1FED-CB4C-B15A-1996052AED42}" type="sibTrans" cxnId="{0EA98770-6720-2E42-A8C4-74F09B254642}">
      <dgm:prSet/>
      <dgm:spPr/>
      <dgm:t>
        <a:bodyPr/>
        <a:lstStyle/>
        <a:p>
          <a:pPr>
            <a:lnSpc>
              <a:spcPct val="114000"/>
            </a:lnSpc>
            <a:spcBef>
              <a:spcPts val="600"/>
            </a:spcBef>
            <a:spcAft>
              <a:spcPts val="600"/>
            </a:spcAft>
          </a:pPr>
          <a:endParaRPr lang="en-US" sz="2000"/>
        </a:p>
      </dgm:t>
    </dgm:pt>
    <dgm:pt modelId="{C207BD36-25E3-48DA-8B20-E5A9E9124D08}" type="pres">
      <dgm:prSet presAssocID="{7451ECE1-2212-CD49-A5BD-121C03A104C8}" presName="Name0" presStyleCnt="0">
        <dgm:presLayoutVars>
          <dgm:dir/>
          <dgm:resizeHandles val="exact"/>
        </dgm:presLayoutVars>
      </dgm:prSet>
      <dgm:spPr/>
    </dgm:pt>
    <dgm:pt modelId="{968CF15D-91D6-410A-B9A1-98DD6EAFE21F}" type="pres">
      <dgm:prSet presAssocID="{06C94B2E-E927-7A46-9981-E372FC6C3578}" presName="node" presStyleLbl="node1" presStyleIdx="0" presStyleCnt="4">
        <dgm:presLayoutVars>
          <dgm:bulletEnabled val="1"/>
        </dgm:presLayoutVars>
      </dgm:prSet>
      <dgm:spPr/>
    </dgm:pt>
    <dgm:pt modelId="{DDBD72C3-F180-496F-945D-57E70CA939E0}" type="pres">
      <dgm:prSet presAssocID="{EAC8A761-8453-194E-AD2F-29C43A007DA8}" presName="sibTrans" presStyleCnt="0"/>
      <dgm:spPr/>
    </dgm:pt>
    <dgm:pt modelId="{E8D1B43E-3482-4E14-8CD9-66C2C88E14B0}" type="pres">
      <dgm:prSet presAssocID="{219C8FC2-13DE-AD49-9F4D-FE7554D4FDDF}" presName="node" presStyleLbl="node1" presStyleIdx="1" presStyleCnt="4">
        <dgm:presLayoutVars>
          <dgm:bulletEnabled val="1"/>
        </dgm:presLayoutVars>
      </dgm:prSet>
      <dgm:spPr/>
    </dgm:pt>
    <dgm:pt modelId="{C9B87489-AED0-4C28-8495-B97B376B8D77}" type="pres">
      <dgm:prSet presAssocID="{EF1FB553-6383-884F-92E2-2950F6B8A8F5}" presName="sibTrans" presStyleCnt="0"/>
      <dgm:spPr/>
    </dgm:pt>
    <dgm:pt modelId="{7F1B8AC7-AC93-4C18-93E3-7CEC1CD3C00C}" type="pres">
      <dgm:prSet presAssocID="{698EF737-419B-F24E-9DB6-CC0E3664F22D}" presName="node" presStyleLbl="node1" presStyleIdx="2" presStyleCnt="4">
        <dgm:presLayoutVars>
          <dgm:bulletEnabled val="1"/>
        </dgm:presLayoutVars>
      </dgm:prSet>
      <dgm:spPr/>
    </dgm:pt>
    <dgm:pt modelId="{17C07079-BF08-4E7B-9E14-9547DC52DB0C}" type="pres">
      <dgm:prSet presAssocID="{82FB04E1-01F1-B84E-9706-C3561675A36F}" presName="sibTrans" presStyleCnt="0"/>
      <dgm:spPr/>
    </dgm:pt>
    <dgm:pt modelId="{529E5C9D-1EC3-4893-A05D-6508F991E180}" type="pres">
      <dgm:prSet presAssocID="{56D37C7B-04BA-F142-99DC-A0DDFD67B81C}" presName="node" presStyleLbl="node1" presStyleIdx="3" presStyleCnt="4">
        <dgm:presLayoutVars>
          <dgm:bulletEnabled val="1"/>
        </dgm:presLayoutVars>
      </dgm:prSet>
      <dgm:spPr/>
    </dgm:pt>
  </dgm:ptLst>
  <dgm:cxnLst>
    <dgm:cxn modelId="{D5528535-9FE3-4441-A5C3-C4881E60E757}" type="presOf" srcId="{219C8FC2-13DE-AD49-9F4D-FE7554D4FDDF}" destId="{E8D1B43E-3482-4E14-8CD9-66C2C88E14B0}" srcOrd="0" destOrd="0" presId="urn:microsoft.com/office/officeart/2005/8/layout/hList6"/>
    <dgm:cxn modelId="{6D15B34A-B811-4EC8-BEA2-3927D5552BFF}" type="presOf" srcId="{56D37C7B-04BA-F142-99DC-A0DDFD67B81C}" destId="{529E5C9D-1EC3-4893-A05D-6508F991E180}" srcOrd="0" destOrd="0" presId="urn:microsoft.com/office/officeart/2005/8/layout/hList6"/>
    <dgm:cxn modelId="{864C0E70-61EA-4785-A745-5F8E7DCFA7B7}" type="presOf" srcId="{698EF737-419B-F24E-9DB6-CC0E3664F22D}" destId="{7F1B8AC7-AC93-4C18-93E3-7CEC1CD3C00C}" srcOrd="0" destOrd="0" presId="urn:microsoft.com/office/officeart/2005/8/layout/hList6"/>
    <dgm:cxn modelId="{0EA98770-6720-2E42-A8C4-74F09B254642}" srcId="{7451ECE1-2212-CD49-A5BD-121C03A104C8}" destId="{56D37C7B-04BA-F142-99DC-A0DDFD67B81C}" srcOrd="3" destOrd="0" parTransId="{3AC0727A-ADDF-774B-9892-D34BC5AF5DE4}" sibTransId="{07984F53-1FED-CB4C-B15A-1996052AED42}"/>
    <dgm:cxn modelId="{42B90B54-007C-475E-B98E-4D7E676365B8}" type="presOf" srcId="{06C94B2E-E927-7A46-9981-E372FC6C3578}" destId="{968CF15D-91D6-410A-B9A1-98DD6EAFE21F}" srcOrd="0" destOrd="0" presId="urn:microsoft.com/office/officeart/2005/8/layout/hList6"/>
    <dgm:cxn modelId="{72FFC9A1-E17A-FF46-95DC-AAF98A3F9E8E}" srcId="{7451ECE1-2212-CD49-A5BD-121C03A104C8}" destId="{06C94B2E-E927-7A46-9981-E372FC6C3578}" srcOrd="0" destOrd="0" parTransId="{523B2FC2-9B73-B643-9CD9-7C4609668CD1}" sibTransId="{EAC8A761-8453-194E-AD2F-29C43A007DA8}"/>
    <dgm:cxn modelId="{0A3589CF-228D-0C4D-B49F-23C85688059B}" srcId="{7451ECE1-2212-CD49-A5BD-121C03A104C8}" destId="{698EF737-419B-F24E-9DB6-CC0E3664F22D}" srcOrd="2" destOrd="0" parTransId="{E3770FED-AD4A-5B4C-9D5A-FB3988AD3860}" sibTransId="{82FB04E1-01F1-B84E-9706-C3561675A36F}"/>
    <dgm:cxn modelId="{BEAF3EE2-9830-4A6F-BFAB-133298F34C6A}" type="presOf" srcId="{7451ECE1-2212-CD49-A5BD-121C03A104C8}" destId="{C207BD36-25E3-48DA-8B20-E5A9E9124D08}" srcOrd="0" destOrd="0" presId="urn:microsoft.com/office/officeart/2005/8/layout/hList6"/>
    <dgm:cxn modelId="{4C5292FE-9917-B04B-A3DC-3D219A298BB4}" srcId="{7451ECE1-2212-CD49-A5BD-121C03A104C8}" destId="{219C8FC2-13DE-AD49-9F4D-FE7554D4FDDF}" srcOrd="1" destOrd="0" parTransId="{65186783-7D5E-924D-AE32-023973385337}" sibTransId="{EF1FB553-6383-884F-92E2-2950F6B8A8F5}"/>
    <dgm:cxn modelId="{4F4A2096-9454-4FC1-BFAB-654D6E054181}" type="presParOf" srcId="{C207BD36-25E3-48DA-8B20-E5A9E9124D08}" destId="{968CF15D-91D6-410A-B9A1-98DD6EAFE21F}" srcOrd="0" destOrd="0" presId="urn:microsoft.com/office/officeart/2005/8/layout/hList6"/>
    <dgm:cxn modelId="{728DE36D-1A82-4637-B05A-B9149CABA773}" type="presParOf" srcId="{C207BD36-25E3-48DA-8B20-E5A9E9124D08}" destId="{DDBD72C3-F180-496F-945D-57E70CA939E0}" srcOrd="1" destOrd="0" presId="urn:microsoft.com/office/officeart/2005/8/layout/hList6"/>
    <dgm:cxn modelId="{FE533888-6232-48EF-93AE-8941443EAC81}" type="presParOf" srcId="{C207BD36-25E3-48DA-8B20-E5A9E9124D08}" destId="{E8D1B43E-3482-4E14-8CD9-66C2C88E14B0}" srcOrd="2" destOrd="0" presId="urn:microsoft.com/office/officeart/2005/8/layout/hList6"/>
    <dgm:cxn modelId="{F47ED1AB-D806-45D5-94AE-03DBCC6FF0DA}" type="presParOf" srcId="{C207BD36-25E3-48DA-8B20-E5A9E9124D08}" destId="{C9B87489-AED0-4C28-8495-B97B376B8D77}" srcOrd="3" destOrd="0" presId="urn:microsoft.com/office/officeart/2005/8/layout/hList6"/>
    <dgm:cxn modelId="{3DB885F6-2549-4306-ACD2-A6A80C4D4A72}" type="presParOf" srcId="{C207BD36-25E3-48DA-8B20-E5A9E9124D08}" destId="{7F1B8AC7-AC93-4C18-93E3-7CEC1CD3C00C}" srcOrd="4" destOrd="0" presId="urn:microsoft.com/office/officeart/2005/8/layout/hList6"/>
    <dgm:cxn modelId="{E9949F5C-3F32-481C-A273-982C22C4ACFD}" type="presParOf" srcId="{C207BD36-25E3-48DA-8B20-E5A9E9124D08}" destId="{17C07079-BF08-4E7B-9E14-9547DC52DB0C}" srcOrd="5" destOrd="0" presId="urn:microsoft.com/office/officeart/2005/8/layout/hList6"/>
    <dgm:cxn modelId="{0F4455B5-3B26-4F24-8D39-AA886EFC0D69}" type="presParOf" srcId="{C207BD36-25E3-48DA-8B20-E5A9E9124D08}" destId="{529E5C9D-1EC3-4893-A05D-6508F991E180}"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C84B8D0-1E97-4B22-BB34-E0D34F7AD76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13F903D5-A00F-4485-ADD2-6E5A036906E7}">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solidFill>
                <a:schemeClr val="bg1"/>
              </a:solidFill>
            </a:rPr>
            <a:t>Ask the client what their preference for their hairstyle for the day is.</a:t>
          </a:r>
          <a:endParaRPr lang="en-AU" sz="2000" dirty="0">
            <a:solidFill>
              <a:schemeClr val="bg1"/>
            </a:solidFill>
          </a:endParaRPr>
        </a:p>
      </dgm:t>
    </dgm:pt>
    <dgm:pt modelId="{8E078B6D-0826-4B52-9F52-FA4F749FFEE0}" type="parTrans" cxnId="{AC59D15D-E6D0-4B3D-A917-735F4D49CB64}">
      <dgm:prSet/>
      <dgm:spPr/>
      <dgm:t>
        <a:bodyPr/>
        <a:lstStyle/>
        <a:p>
          <a:pPr>
            <a:lnSpc>
              <a:spcPct val="114000"/>
            </a:lnSpc>
            <a:spcBef>
              <a:spcPts val="600"/>
            </a:spcBef>
            <a:spcAft>
              <a:spcPts val="600"/>
            </a:spcAft>
          </a:pPr>
          <a:endParaRPr lang="en-AU" sz="2000"/>
        </a:p>
      </dgm:t>
    </dgm:pt>
    <dgm:pt modelId="{A179969E-D169-4BB6-A770-DA5E7DC3E910}" type="sibTrans" cxnId="{AC59D15D-E6D0-4B3D-A917-735F4D49CB64}">
      <dgm:prSet/>
      <dgm:spPr/>
      <dgm:t>
        <a:bodyPr/>
        <a:lstStyle/>
        <a:p>
          <a:pPr>
            <a:lnSpc>
              <a:spcPct val="114000"/>
            </a:lnSpc>
            <a:spcBef>
              <a:spcPts val="600"/>
            </a:spcBef>
            <a:spcAft>
              <a:spcPts val="600"/>
            </a:spcAft>
          </a:pPr>
          <a:endParaRPr lang="en-AU" sz="2000"/>
        </a:p>
      </dgm:t>
    </dgm:pt>
    <dgm:pt modelId="{8F683376-2E12-43AC-BEE4-8964703E3162}">
      <dgm:prSet custT="1"/>
      <dgm:spPr/>
      <dgm:t>
        <a:bodyPr/>
        <a:lstStyle/>
        <a:p>
          <a:pPr>
            <a:lnSpc>
              <a:spcPct val="114000"/>
            </a:lnSpc>
            <a:spcBef>
              <a:spcPts val="600"/>
            </a:spcBef>
            <a:spcAft>
              <a:spcPts val="600"/>
            </a:spcAft>
          </a:pPr>
          <a:r>
            <a:rPr lang="en-US" sz="2000">
              <a:solidFill>
                <a:schemeClr val="bg1"/>
              </a:solidFill>
            </a:rPr>
            <a:t>Assist the client in styling their hair.</a:t>
          </a:r>
        </a:p>
      </dgm:t>
    </dgm:pt>
    <dgm:pt modelId="{59A23253-DEDA-40EE-B815-9084C3E52A53}" type="parTrans" cxnId="{24F9A846-F8A8-480A-9B06-4C08677E88FA}">
      <dgm:prSet/>
      <dgm:spPr/>
      <dgm:t>
        <a:bodyPr/>
        <a:lstStyle/>
        <a:p>
          <a:pPr>
            <a:lnSpc>
              <a:spcPct val="114000"/>
            </a:lnSpc>
            <a:spcBef>
              <a:spcPts val="600"/>
            </a:spcBef>
            <a:spcAft>
              <a:spcPts val="600"/>
            </a:spcAft>
          </a:pPr>
          <a:endParaRPr lang="en-AU" sz="2000"/>
        </a:p>
      </dgm:t>
    </dgm:pt>
    <dgm:pt modelId="{274E5B4F-10E7-4F71-B223-E18726176CCE}" type="sibTrans" cxnId="{24F9A846-F8A8-480A-9B06-4C08677E88FA}">
      <dgm:prSet/>
      <dgm:spPr/>
      <dgm:t>
        <a:bodyPr/>
        <a:lstStyle/>
        <a:p>
          <a:pPr>
            <a:lnSpc>
              <a:spcPct val="114000"/>
            </a:lnSpc>
            <a:spcBef>
              <a:spcPts val="600"/>
            </a:spcBef>
            <a:spcAft>
              <a:spcPts val="600"/>
            </a:spcAft>
          </a:pPr>
          <a:endParaRPr lang="en-AU" sz="2000"/>
        </a:p>
      </dgm:t>
    </dgm:pt>
    <dgm:pt modelId="{4F1FBF21-7C65-46E8-9B91-CD828792DD2A}">
      <dgm:prSet custT="1"/>
      <dgm:spPr>
        <a:solidFill>
          <a:srgbClr val="3CBE99"/>
        </a:solidFill>
      </dgm:spPr>
      <dgm:t>
        <a:bodyPr/>
        <a:lstStyle/>
        <a:p>
          <a:pPr>
            <a:lnSpc>
              <a:spcPct val="114000"/>
            </a:lnSpc>
            <a:spcBef>
              <a:spcPts val="600"/>
            </a:spcBef>
            <a:spcAft>
              <a:spcPts val="600"/>
            </a:spcAft>
          </a:pPr>
          <a:r>
            <a:rPr lang="en-US" sz="2000" dirty="0">
              <a:solidFill>
                <a:schemeClr val="bg1"/>
              </a:solidFill>
            </a:rPr>
            <a:t>Aid the client in combing or brushing their hair from the scalp to the ends.</a:t>
          </a:r>
        </a:p>
      </dgm:t>
    </dgm:pt>
    <dgm:pt modelId="{1C8032AA-1BBB-4557-A28C-D7D46B1CD07D}" type="parTrans" cxnId="{9EEA7576-EE7A-4E5C-A90A-65EFE62F26E6}">
      <dgm:prSet/>
      <dgm:spPr/>
      <dgm:t>
        <a:bodyPr/>
        <a:lstStyle/>
        <a:p>
          <a:pPr>
            <a:lnSpc>
              <a:spcPct val="114000"/>
            </a:lnSpc>
            <a:spcBef>
              <a:spcPts val="600"/>
            </a:spcBef>
            <a:spcAft>
              <a:spcPts val="600"/>
            </a:spcAft>
          </a:pPr>
          <a:endParaRPr lang="en-AU" sz="2000"/>
        </a:p>
      </dgm:t>
    </dgm:pt>
    <dgm:pt modelId="{A0AC42CD-29C4-4E70-95EC-F0FC338033C9}" type="sibTrans" cxnId="{9EEA7576-EE7A-4E5C-A90A-65EFE62F26E6}">
      <dgm:prSet/>
      <dgm:spPr/>
      <dgm:t>
        <a:bodyPr/>
        <a:lstStyle/>
        <a:p>
          <a:pPr>
            <a:lnSpc>
              <a:spcPct val="114000"/>
            </a:lnSpc>
            <a:spcBef>
              <a:spcPts val="600"/>
            </a:spcBef>
            <a:spcAft>
              <a:spcPts val="600"/>
            </a:spcAft>
          </a:pPr>
          <a:endParaRPr lang="en-AU" sz="2000"/>
        </a:p>
      </dgm:t>
    </dgm:pt>
    <dgm:pt modelId="{76E69000-10F5-4840-8127-DECA7EEE1C13}">
      <dgm:prSet custT="1"/>
      <dgm:spPr>
        <a:solidFill>
          <a:srgbClr val="458DCF"/>
        </a:solidFill>
      </dgm:spPr>
      <dgm:t>
        <a:bodyPr/>
        <a:lstStyle/>
        <a:p>
          <a:pPr>
            <a:lnSpc>
              <a:spcPct val="114000"/>
            </a:lnSpc>
            <a:spcBef>
              <a:spcPts val="600"/>
            </a:spcBef>
            <a:spcAft>
              <a:spcPts val="600"/>
            </a:spcAft>
          </a:pPr>
          <a:r>
            <a:rPr lang="en-AU" sz="2000">
              <a:solidFill>
                <a:schemeClr val="bg1"/>
              </a:solidFill>
            </a:rPr>
            <a:t>Encourage the client to look in the mirror after styling.</a:t>
          </a:r>
          <a:endParaRPr lang="en-US" sz="2000">
            <a:solidFill>
              <a:schemeClr val="bg1"/>
            </a:solidFill>
          </a:endParaRPr>
        </a:p>
      </dgm:t>
    </dgm:pt>
    <dgm:pt modelId="{A33CBF75-D976-4A5E-B23F-E6A81D4D896D}" type="parTrans" cxnId="{B0E09C7C-C117-4CCF-AA54-06B97258DFF0}">
      <dgm:prSet/>
      <dgm:spPr/>
      <dgm:t>
        <a:bodyPr/>
        <a:lstStyle/>
        <a:p>
          <a:pPr>
            <a:lnSpc>
              <a:spcPct val="114000"/>
            </a:lnSpc>
            <a:spcBef>
              <a:spcPts val="600"/>
            </a:spcBef>
            <a:spcAft>
              <a:spcPts val="600"/>
            </a:spcAft>
          </a:pPr>
          <a:endParaRPr lang="en-AU" sz="2000"/>
        </a:p>
      </dgm:t>
    </dgm:pt>
    <dgm:pt modelId="{0CF2EF72-052B-47BE-B7A5-5BDF33F1582A}" type="sibTrans" cxnId="{B0E09C7C-C117-4CCF-AA54-06B97258DFF0}">
      <dgm:prSet/>
      <dgm:spPr/>
      <dgm:t>
        <a:bodyPr/>
        <a:lstStyle/>
        <a:p>
          <a:pPr>
            <a:lnSpc>
              <a:spcPct val="114000"/>
            </a:lnSpc>
            <a:spcBef>
              <a:spcPts val="600"/>
            </a:spcBef>
            <a:spcAft>
              <a:spcPts val="600"/>
            </a:spcAft>
          </a:pPr>
          <a:endParaRPr lang="en-AU" sz="2000"/>
        </a:p>
      </dgm:t>
    </dgm:pt>
    <dgm:pt modelId="{120A1056-93E4-4CD6-A19D-5CF456C3AEEA}" type="pres">
      <dgm:prSet presAssocID="{BC84B8D0-1E97-4B22-BB34-E0D34F7AD769}" presName="Name0" presStyleCnt="0">
        <dgm:presLayoutVars>
          <dgm:dir/>
          <dgm:animLvl val="lvl"/>
          <dgm:resizeHandles val="exact"/>
        </dgm:presLayoutVars>
      </dgm:prSet>
      <dgm:spPr/>
    </dgm:pt>
    <dgm:pt modelId="{10DF96E8-55E2-49D1-8B2A-68261DDE140B}" type="pres">
      <dgm:prSet presAssocID="{76E69000-10F5-4840-8127-DECA7EEE1C13}" presName="boxAndChildren" presStyleCnt="0"/>
      <dgm:spPr/>
    </dgm:pt>
    <dgm:pt modelId="{7A0560A2-782E-4972-8ADB-F38D3F08DA8F}" type="pres">
      <dgm:prSet presAssocID="{76E69000-10F5-4840-8127-DECA7EEE1C13}" presName="parentTextBox" presStyleLbl="node1" presStyleIdx="0" presStyleCnt="4"/>
      <dgm:spPr/>
    </dgm:pt>
    <dgm:pt modelId="{55DF4298-719D-4BD5-BA98-F9632511E151}" type="pres">
      <dgm:prSet presAssocID="{A0AC42CD-29C4-4E70-95EC-F0FC338033C9}" presName="sp" presStyleCnt="0"/>
      <dgm:spPr/>
    </dgm:pt>
    <dgm:pt modelId="{D876CFA9-0176-4892-94FF-D87502290941}" type="pres">
      <dgm:prSet presAssocID="{4F1FBF21-7C65-46E8-9B91-CD828792DD2A}" presName="arrowAndChildren" presStyleCnt="0"/>
      <dgm:spPr/>
    </dgm:pt>
    <dgm:pt modelId="{728E2216-AF8E-4B37-97F2-37C68C2144FE}" type="pres">
      <dgm:prSet presAssocID="{4F1FBF21-7C65-46E8-9B91-CD828792DD2A}" presName="parentTextArrow" presStyleLbl="node1" presStyleIdx="1" presStyleCnt="4"/>
      <dgm:spPr/>
    </dgm:pt>
    <dgm:pt modelId="{08036805-DBCA-41D3-BDB7-74AB28DAF08B}" type="pres">
      <dgm:prSet presAssocID="{274E5B4F-10E7-4F71-B223-E18726176CCE}" presName="sp" presStyleCnt="0"/>
      <dgm:spPr/>
    </dgm:pt>
    <dgm:pt modelId="{B499755B-6A78-43CB-BBA7-DD7E81841856}" type="pres">
      <dgm:prSet presAssocID="{8F683376-2E12-43AC-BEE4-8964703E3162}" presName="arrowAndChildren" presStyleCnt="0"/>
      <dgm:spPr/>
    </dgm:pt>
    <dgm:pt modelId="{31BBF3AB-0471-4901-9537-25C2B500A22C}" type="pres">
      <dgm:prSet presAssocID="{8F683376-2E12-43AC-BEE4-8964703E3162}" presName="parentTextArrow" presStyleLbl="node1" presStyleIdx="2" presStyleCnt="4"/>
      <dgm:spPr/>
    </dgm:pt>
    <dgm:pt modelId="{5933CCF1-4F9E-4933-B662-20ADADF1B6E6}" type="pres">
      <dgm:prSet presAssocID="{A179969E-D169-4BB6-A770-DA5E7DC3E910}" presName="sp" presStyleCnt="0"/>
      <dgm:spPr/>
    </dgm:pt>
    <dgm:pt modelId="{FF635C18-C951-4661-B662-F69C2B1B8E9E}" type="pres">
      <dgm:prSet presAssocID="{13F903D5-A00F-4485-ADD2-6E5A036906E7}" presName="arrowAndChildren" presStyleCnt="0"/>
      <dgm:spPr/>
    </dgm:pt>
    <dgm:pt modelId="{D77C03B9-ACF3-44AC-8DC2-4AA0896804DE}" type="pres">
      <dgm:prSet presAssocID="{13F903D5-A00F-4485-ADD2-6E5A036906E7}" presName="parentTextArrow" presStyleLbl="node1" presStyleIdx="3" presStyleCnt="4" custLinFactNeighborX="27692" custLinFactNeighborY="-44738"/>
      <dgm:spPr/>
    </dgm:pt>
  </dgm:ptLst>
  <dgm:cxnLst>
    <dgm:cxn modelId="{6542DE10-91B4-470F-97E7-92635160F8CC}" type="presOf" srcId="{13F903D5-A00F-4485-ADD2-6E5A036906E7}" destId="{D77C03B9-ACF3-44AC-8DC2-4AA0896804DE}" srcOrd="0" destOrd="0" presId="urn:microsoft.com/office/officeart/2005/8/layout/process4"/>
    <dgm:cxn modelId="{4C227719-AC60-4BFA-B3F8-4693FDF8EA2D}" type="presOf" srcId="{8F683376-2E12-43AC-BEE4-8964703E3162}" destId="{31BBF3AB-0471-4901-9537-25C2B500A22C}" srcOrd="0" destOrd="0" presId="urn:microsoft.com/office/officeart/2005/8/layout/process4"/>
    <dgm:cxn modelId="{AC59D15D-E6D0-4B3D-A917-735F4D49CB64}" srcId="{BC84B8D0-1E97-4B22-BB34-E0D34F7AD769}" destId="{13F903D5-A00F-4485-ADD2-6E5A036906E7}" srcOrd="0" destOrd="0" parTransId="{8E078B6D-0826-4B52-9F52-FA4F749FFEE0}" sibTransId="{A179969E-D169-4BB6-A770-DA5E7DC3E910}"/>
    <dgm:cxn modelId="{B9A22F46-1FA1-4C43-951A-65F141B15640}" type="presOf" srcId="{4F1FBF21-7C65-46E8-9B91-CD828792DD2A}" destId="{728E2216-AF8E-4B37-97F2-37C68C2144FE}" srcOrd="0" destOrd="0" presId="urn:microsoft.com/office/officeart/2005/8/layout/process4"/>
    <dgm:cxn modelId="{24F9A846-F8A8-480A-9B06-4C08677E88FA}" srcId="{BC84B8D0-1E97-4B22-BB34-E0D34F7AD769}" destId="{8F683376-2E12-43AC-BEE4-8964703E3162}" srcOrd="1" destOrd="0" parTransId="{59A23253-DEDA-40EE-B815-9084C3E52A53}" sibTransId="{274E5B4F-10E7-4F71-B223-E18726176CCE}"/>
    <dgm:cxn modelId="{9EEA7576-EE7A-4E5C-A90A-65EFE62F26E6}" srcId="{BC84B8D0-1E97-4B22-BB34-E0D34F7AD769}" destId="{4F1FBF21-7C65-46E8-9B91-CD828792DD2A}" srcOrd="2" destOrd="0" parTransId="{1C8032AA-1BBB-4557-A28C-D7D46B1CD07D}" sibTransId="{A0AC42CD-29C4-4E70-95EC-F0FC338033C9}"/>
    <dgm:cxn modelId="{B0E09C7C-C117-4CCF-AA54-06B97258DFF0}" srcId="{BC84B8D0-1E97-4B22-BB34-E0D34F7AD769}" destId="{76E69000-10F5-4840-8127-DECA7EEE1C13}" srcOrd="3" destOrd="0" parTransId="{A33CBF75-D976-4A5E-B23F-E6A81D4D896D}" sibTransId="{0CF2EF72-052B-47BE-B7A5-5BDF33F1582A}"/>
    <dgm:cxn modelId="{760FF6D1-CEFF-4426-93C7-AB8C177645BE}" type="presOf" srcId="{BC84B8D0-1E97-4B22-BB34-E0D34F7AD769}" destId="{120A1056-93E4-4CD6-A19D-5CF456C3AEEA}" srcOrd="0" destOrd="0" presId="urn:microsoft.com/office/officeart/2005/8/layout/process4"/>
    <dgm:cxn modelId="{3E430FF1-A083-4A11-BD9B-F6CA1CB383B4}" type="presOf" srcId="{76E69000-10F5-4840-8127-DECA7EEE1C13}" destId="{7A0560A2-782E-4972-8ADB-F38D3F08DA8F}" srcOrd="0" destOrd="0" presId="urn:microsoft.com/office/officeart/2005/8/layout/process4"/>
    <dgm:cxn modelId="{49C544C8-A3E3-4A59-A5B3-4E2A3C69E2D4}" type="presParOf" srcId="{120A1056-93E4-4CD6-A19D-5CF456C3AEEA}" destId="{10DF96E8-55E2-49D1-8B2A-68261DDE140B}" srcOrd="0" destOrd="0" presId="urn:microsoft.com/office/officeart/2005/8/layout/process4"/>
    <dgm:cxn modelId="{52728277-2CDE-425F-B096-44AD0E5FE980}" type="presParOf" srcId="{10DF96E8-55E2-49D1-8B2A-68261DDE140B}" destId="{7A0560A2-782E-4972-8ADB-F38D3F08DA8F}" srcOrd="0" destOrd="0" presId="urn:microsoft.com/office/officeart/2005/8/layout/process4"/>
    <dgm:cxn modelId="{15C24A86-EE57-44EA-AFCE-ACFA9E27A284}" type="presParOf" srcId="{120A1056-93E4-4CD6-A19D-5CF456C3AEEA}" destId="{55DF4298-719D-4BD5-BA98-F9632511E151}" srcOrd="1" destOrd="0" presId="urn:microsoft.com/office/officeart/2005/8/layout/process4"/>
    <dgm:cxn modelId="{36E3486D-CBCA-4F27-80B1-F156C289763E}" type="presParOf" srcId="{120A1056-93E4-4CD6-A19D-5CF456C3AEEA}" destId="{D876CFA9-0176-4892-94FF-D87502290941}" srcOrd="2" destOrd="0" presId="urn:microsoft.com/office/officeart/2005/8/layout/process4"/>
    <dgm:cxn modelId="{57111893-8312-4355-81C3-CF8E481C179F}" type="presParOf" srcId="{D876CFA9-0176-4892-94FF-D87502290941}" destId="{728E2216-AF8E-4B37-97F2-37C68C2144FE}" srcOrd="0" destOrd="0" presId="urn:microsoft.com/office/officeart/2005/8/layout/process4"/>
    <dgm:cxn modelId="{AE9812B9-C77A-4D8E-846D-B79CF27CC4B7}" type="presParOf" srcId="{120A1056-93E4-4CD6-A19D-5CF456C3AEEA}" destId="{08036805-DBCA-41D3-BDB7-74AB28DAF08B}" srcOrd="3" destOrd="0" presId="urn:microsoft.com/office/officeart/2005/8/layout/process4"/>
    <dgm:cxn modelId="{C703B468-A98C-4D43-9EE5-558FA507EFEA}" type="presParOf" srcId="{120A1056-93E4-4CD6-A19D-5CF456C3AEEA}" destId="{B499755B-6A78-43CB-BBA7-DD7E81841856}" srcOrd="4" destOrd="0" presId="urn:microsoft.com/office/officeart/2005/8/layout/process4"/>
    <dgm:cxn modelId="{502DA268-61ED-4F0F-BA51-917D8A4110E5}" type="presParOf" srcId="{B499755B-6A78-43CB-BBA7-DD7E81841856}" destId="{31BBF3AB-0471-4901-9537-25C2B500A22C}" srcOrd="0" destOrd="0" presId="urn:microsoft.com/office/officeart/2005/8/layout/process4"/>
    <dgm:cxn modelId="{EFDD5E64-86AD-4912-A463-FD48746FC4B9}" type="presParOf" srcId="{120A1056-93E4-4CD6-A19D-5CF456C3AEEA}" destId="{5933CCF1-4F9E-4933-B662-20ADADF1B6E6}" srcOrd="5" destOrd="0" presId="urn:microsoft.com/office/officeart/2005/8/layout/process4"/>
    <dgm:cxn modelId="{1FEA1EAA-7F86-443F-BCBB-6BA66E765B4F}" type="presParOf" srcId="{120A1056-93E4-4CD6-A19D-5CF456C3AEEA}" destId="{FF635C18-C951-4661-B662-F69C2B1B8E9E}" srcOrd="6" destOrd="0" presId="urn:microsoft.com/office/officeart/2005/8/layout/process4"/>
    <dgm:cxn modelId="{CCC5BFBF-5047-4753-ABD6-C749D08F6D18}" type="presParOf" srcId="{FF635C18-C951-4661-B662-F69C2B1B8E9E}" destId="{D77C03B9-ACF3-44AC-8DC2-4AA0896804D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F256412-E05C-4A41-A49E-FAE3DA7D6EAF}"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AU"/>
        </a:p>
      </dgm:t>
    </dgm:pt>
    <dgm:pt modelId="{A45E54DA-327E-4464-891D-2CC4C341DC27}">
      <dgm:prSet phldrT="[Text]" custT="1"/>
      <dgm:spPr>
        <a:solidFill>
          <a:srgbClr val="458DCF"/>
        </a:solidFill>
      </dgm:spPr>
      <dgm:t>
        <a:bodyPr/>
        <a:lstStyle/>
        <a:p>
          <a:pPr>
            <a:lnSpc>
              <a:spcPct val="114000"/>
            </a:lnSpc>
            <a:spcBef>
              <a:spcPts val="600"/>
            </a:spcBef>
            <a:spcAft>
              <a:spcPts val="600"/>
            </a:spcAft>
            <a:buClr>
              <a:srgbClr val="1C96D3"/>
            </a:buClr>
            <a:buFont typeface="+mj-lt"/>
            <a:buAutoNum type="romanLcPeriod"/>
          </a:pPr>
          <a:r>
            <a:rPr lang="en-US" sz="2000" dirty="0"/>
            <a:t>Instruct the client how to safely turn on the electric razor.</a:t>
          </a:r>
          <a:endParaRPr lang="en-AU" sz="2000" dirty="0"/>
        </a:p>
      </dgm:t>
    </dgm:pt>
    <dgm:pt modelId="{3EB9AA99-4F4B-4BB2-BDE5-FF6D05AD46D7}" type="parTrans" cxnId="{F6F7B4A6-7DDF-4B45-BC5B-A8244A4CC86E}">
      <dgm:prSet/>
      <dgm:spPr/>
      <dgm:t>
        <a:bodyPr/>
        <a:lstStyle/>
        <a:p>
          <a:endParaRPr lang="en-AU"/>
        </a:p>
      </dgm:t>
    </dgm:pt>
    <dgm:pt modelId="{49ACC685-C7FD-4E5E-98F1-504837F5B122}" type="sibTrans" cxnId="{F6F7B4A6-7DDF-4B45-BC5B-A8244A4CC86E}">
      <dgm:prSet/>
      <dgm:spPr/>
      <dgm:t>
        <a:bodyPr/>
        <a:lstStyle/>
        <a:p>
          <a:endParaRPr lang="en-AU"/>
        </a:p>
      </dgm:t>
    </dgm:pt>
    <dgm:pt modelId="{B849DE96-CD82-4578-80CA-67F5110EEA33}">
      <dgm:prSet custT="1"/>
      <dgm:spPr>
        <a:solidFill>
          <a:srgbClr val="3CBE99"/>
        </a:solidFill>
      </dgm:spPr>
      <dgm:t>
        <a:bodyPr/>
        <a:lstStyle/>
        <a:p>
          <a:pPr>
            <a:lnSpc>
              <a:spcPct val="114000"/>
            </a:lnSpc>
            <a:spcBef>
              <a:spcPts val="600"/>
            </a:spcBef>
            <a:spcAft>
              <a:spcPts val="600"/>
            </a:spcAft>
          </a:pPr>
          <a:r>
            <a:rPr lang="en-US" sz="2000"/>
            <a:t>Assist the client to use a mirror while shaving their face or under their arms.</a:t>
          </a:r>
          <a:endParaRPr lang="en-US" sz="2000" dirty="0"/>
        </a:p>
      </dgm:t>
    </dgm:pt>
    <dgm:pt modelId="{8DC78FAF-F1D7-4CD4-8BC6-4FC7F6D4C6B4}" type="parTrans" cxnId="{92E433F5-9651-4543-AC2D-78DA2EDB7629}">
      <dgm:prSet/>
      <dgm:spPr/>
      <dgm:t>
        <a:bodyPr/>
        <a:lstStyle/>
        <a:p>
          <a:endParaRPr lang="en-AU"/>
        </a:p>
      </dgm:t>
    </dgm:pt>
    <dgm:pt modelId="{40754824-32A4-441C-8659-477F58F3CD4B}" type="sibTrans" cxnId="{92E433F5-9651-4543-AC2D-78DA2EDB7629}">
      <dgm:prSet/>
      <dgm:spPr/>
      <dgm:t>
        <a:bodyPr/>
        <a:lstStyle/>
        <a:p>
          <a:endParaRPr lang="en-AU"/>
        </a:p>
      </dgm:t>
    </dgm:pt>
    <dgm:pt modelId="{B20FEF45-739E-4474-B975-EBC920C5843F}">
      <dgm:prSet custT="1"/>
      <dgm:spPr/>
      <dgm:t>
        <a:bodyPr/>
        <a:lstStyle/>
        <a:p>
          <a:pPr>
            <a:lnSpc>
              <a:spcPct val="114000"/>
            </a:lnSpc>
            <a:spcBef>
              <a:spcPts val="600"/>
            </a:spcBef>
            <a:spcAft>
              <a:spcPts val="600"/>
            </a:spcAft>
          </a:pPr>
          <a:r>
            <a:rPr lang="en-US" sz="2000"/>
            <a:t>Use gentle, even pressure as the electric razor moves over the client’s skin.</a:t>
          </a:r>
          <a:endParaRPr lang="en-US" sz="2000" dirty="0"/>
        </a:p>
      </dgm:t>
    </dgm:pt>
    <dgm:pt modelId="{4AC5079A-59DE-4F47-B5DF-3D08E72B79D6}" type="parTrans" cxnId="{5DA4AF84-CFFA-4F0E-9697-FEEB2DAEC706}">
      <dgm:prSet/>
      <dgm:spPr/>
      <dgm:t>
        <a:bodyPr/>
        <a:lstStyle/>
        <a:p>
          <a:endParaRPr lang="en-AU"/>
        </a:p>
      </dgm:t>
    </dgm:pt>
    <dgm:pt modelId="{9FF8EB5B-5591-44CF-8EC5-FCA3653901F2}" type="sibTrans" cxnId="{5DA4AF84-CFFA-4F0E-9697-FEEB2DAEC706}">
      <dgm:prSet/>
      <dgm:spPr/>
      <dgm:t>
        <a:bodyPr/>
        <a:lstStyle/>
        <a:p>
          <a:endParaRPr lang="en-AU"/>
        </a:p>
      </dgm:t>
    </dgm:pt>
    <dgm:pt modelId="{5E470437-61BB-4E5B-9516-DF34F99D3A04}">
      <dgm:prSet custT="1"/>
      <dgm:spPr/>
      <dgm:t>
        <a:bodyPr/>
        <a:lstStyle/>
        <a:p>
          <a:pPr>
            <a:lnSpc>
              <a:spcPct val="114000"/>
            </a:lnSpc>
            <a:spcBef>
              <a:spcPts val="600"/>
            </a:spcBef>
            <a:spcAft>
              <a:spcPts val="600"/>
            </a:spcAft>
          </a:pPr>
          <a:r>
            <a:rPr lang="en-US" sz="2000"/>
            <a:t>Demonstrate how to clean hair from the blades as needed during the activity.</a:t>
          </a:r>
          <a:endParaRPr lang="en-US" sz="2000" dirty="0"/>
        </a:p>
      </dgm:t>
    </dgm:pt>
    <dgm:pt modelId="{6C0011CC-1917-4DF7-842D-A53EEA78D7A9}" type="parTrans" cxnId="{AC205B4E-4AFE-469E-B150-3F129288476B}">
      <dgm:prSet/>
      <dgm:spPr/>
      <dgm:t>
        <a:bodyPr/>
        <a:lstStyle/>
        <a:p>
          <a:endParaRPr lang="en-AU"/>
        </a:p>
      </dgm:t>
    </dgm:pt>
    <dgm:pt modelId="{AA0FEB64-0BD1-4A37-BA76-740A2383BDC7}" type="sibTrans" cxnId="{AC205B4E-4AFE-469E-B150-3F129288476B}">
      <dgm:prSet/>
      <dgm:spPr/>
      <dgm:t>
        <a:bodyPr/>
        <a:lstStyle/>
        <a:p>
          <a:endParaRPr lang="en-AU"/>
        </a:p>
      </dgm:t>
    </dgm:pt>
    <dgm:pt modelId="{3D28E63F-DFA8-4E99-8C8F-3FC9BC329918}" type="pres">
      <dgm:prSet presAssocID="{5F256412-E05C-4A41-A49E-FAE3DA7D6EAF}" presName="Name0" presStyleCnt="0">
        <dgm:presLayoutVars>
          <dgm:dir/>
          <dgm:resizeHandles val="exact"/>
        </dgm:presLayoutVars>
      </dgm:prSet>
      <dgm:spPr/>
    </dgm:pt>
    <dgm:pt modelId="{EDF8A206-B474-4A39-9595-EA8827E9365D}" type="pres">
      <dgm:prSet presAssocID="{A45E54DA-327E-4464-891D-2CC4C341DC27}" presName="node" presStyleLbl="node1" presStyleIdx="0" presStyleCnt="4" custScaleX="215234">
        <dgm:presLayoutVars>
          <dgm:bulletEnabled val="1"/>
        </dgm:presLayoutVars>
      </dgm:prSet>
      <dgm:spPr/>
    </dgm:pt>
    <dgm:pt modelId="{C1256099-F0B2-43D2-8E7F-5D5806B318DC}" type="pres">
      <dgm:prSet presAssocID="{49ACC685-C7FD-4E5E-98F1-504837F5B122}" presName="sibTrans" presStyleLbl="sibTrans1D1" presStyleIdx="0" presStyleCnt="3"/>
      <dgm:spPr/>
    </dgm:pt>
    <dgm:pt modelId="{699F5286-CC9C-4091-9B51-393E5CDA676B}" type="pres">
      <dgm:prSet presAssocID="{49ACC685-C7FD-4E5E-98F1-504837F5B122}" presName="connectorText" presStyleLbl="sibTrans1D1" presStyleIdx="0" presStyleCnt="3"/>
      <dgm:spPr/>
    </dgm:pt>
    <dgm:pt modelId="{93F496E2-B380-4C41-9C0B-E1D5B1298013}" type="pres">
      <dgm:prSet presAssocID="{B849DE96-CD82-4578-80CA-67F5110EEA33}" presName="node" presStyleLbl="node1" presStyleIdx="1" presStyleCnt="4" custScaleX="215234">
        <dgm:presLayoutVars>
          <dgm:bulletEnabled val="1"/>
        </dgm:presLayoutVars>
      </dgm:prSet>
      <dgm:spPr/>
    </dgm:pt>
    <dgm:pt modelId="{74E4F547-2EB8-4047-95EC-609988CFC411}" type="pres">
      <dgm:prSet presAssocID="{40754824-32A4-441C-8659-477F58F3CD4B}" presName="sibTrans" presStyleLbl="sibTrans1D1" presStyleIdx="1" presStyleCnt="3"/>
      <dgm:spPr/>
    </dgm:pt>
    <dgm:pt modelId="{3DF5E099-DB68-4DC3-AAF6-7023BD86ABE6}" type="pres">
      <dgm:prSet presAssocID="{40754824-32A4-441C-8659-477F58F3CD4B}" presName="connectorText" presStyleLbl="sibTrans1D1" presStyleIdx="1" presStyleCnt="3"/>
      <dgm:spPr/>
    </dgm:pt>
    <dgm:pt modelId="{2EF17368-8362-485D-AE50-CB2F27C16A15}" type="pres">
      <dgm:prSet presAssocID="{B20FEF45-739E-4474-B975-EBC920C5843F}" presName="node" presStyleLbl="node1" presStyleIdx="2" presStyleCnt="4" custScaleX="215234">
        <dgm:presLayoutVars>
          <dgm:bulletEnabled val="1"/>
        </dgm:presLayoutVars>
      </dgm:prSet>
      <dgm:spPr/>
    </dgm:pt>
    <dgm:pt modelId="{3C73CA70-88AF-41C1-9757-793E0735E8AB}" type="pres">
      <dgm:prSet presAssocID="{9FF8EB5B-5591-44CF-8EC5-FCA3653901F2}" presName="sibTrans" presStyleLbl="sibTrans1D1" presStyleIdx="2" presStyleCnt="3"/>
      <dgm:spPr/>
    </dgm:pt>
    <dgm:pt modelId="{6A31F370-D8FF-499D-B7E2-76A8812C1A7F}" type="pres">
      <dgm:prSet presAssocID="{9FF8EB5B-5591-44CF-8EC5-FCA3653901F2}" presName="connectorText" presStyleLbl="sibTrans1D1" presStyleIdx="2" presStyleCnt="3"/>
      <dgm:spPr/>
    </dgm:pt>
    <dgm:pt modelId="{1B8632C0-DEB9-4E6F-90D3-F4CAE5A6DEFA}" type="pres">
      <dgm:prSet presAssocID="{5E470437-61BB-4E5B-9516-DF34F99D3A04}" presName="node" presStyleLbl="node1" presStyleIdx="3" presStyleCnt="4" custScaleX="215234">
        <dgm:presLayoutVars>
          <dgm:bulletEnabled val="1"/>
        </dgm:presLayoutVars>
      </dgm:prSet>
      <dgm:spPr/>
    </dgm:pt>
  </dgm:ptLst>
  <dgm:cxnLst>
    <dgm:cxn modelId="{25FBB527-D7D2-4702-BD05-59D93429E450}" type="presOf" srcId="{40754824-32A4-441C-8659-477F58F3CD4B}" destId="{74E4F547-2EB8-4047-95EC-609988CFC411}" srcOrd="0" destOrd="0" presId="urn:microsoft.com/office/officeart/2005/8/layout/bProcess3"/>
    <dgm:cxn modelId="{93EC8B2C-66D9-4CC5-A344-E1A92FE3835C}" type="presOf" srcId="{5E470437-61BB-4E5B-9516-DF34F99D3A04}" destId="{1B8632C0-DEB9-4E6F-90D3-F4CAE5A6DEFA}" srcOrd="0" destOrd="0" presId="urn:microsoft.com/office/officeart/2005/8/layout/bProcess3"/>
    <dgm:cxn modelId="{AC205B4E-4AFE-469E-B150-3F129288476B}" srcId="{5F256412-E05C-4A41-A49E-FAE3DA7D6EAF}" destId="{5E470437-61BB-4E5B-9516-DF34F99D3A04}" srcOrd="3" destOrd="0" parTransId="{6C0011CC-1917-4DF7-842D-A53EEA78D7A9}" sibTransId="{AA0FEB64-0BD1-4A37-BA76-740A2383BDC7}"/>
    <dgm:cxn modelId="{13DB1B54-7A10-4719-8581-EBE89997AC10}" type="presOf" srcId="{B20FEF45-739E-4474-B975-EBC920C5843F}" destId="{2EF17368-8362-485D-AE50-CB2F27C16A15}" srcOrd="0" destOrd="0" presId="urn:microsoft.com/office/officeart/2005/8/layout/bProcess3"/>
    <dgm:cxn modelId="{A8903B7D-0207-481F-8BE4-9064FD32911E}" type="presOf" srcId="{49ACC685-C7FD-4E5E-98F1-504837F5B122}" destId="{C1256099-F0B2-43D2-8E7F-5D5806B318DC}" srcOrd="0" destOrd="0" presId="urn:microsoft.com/office/officeart/2005/8/layout/bProcess3"/>
    <dgm:cxn modelId="{5DA4AF84-CFFA-4F0E-9697-FEEB2DAEC706}" srcId="{5F256412-E05C-4A41-A49E-FAE3DA7D6EAF}" destId="{B20FEF45-739E-4474-B975-EBC920C5843F}" srcOrd="2" destOrd="0" parTransId="{4AC5079A-59DE-4F47-B5DF-3D08E72B79D6}" sibTransId="{9FF8EB5B-5591-44CF-8EC5-FCA3653901F2}"/>
    <dgm:cxn modelId="{D7AC8E88-7A34-4A36-AC03-1EB94046604A}" type="presOf" srcId="{9FF8EB5B-5591-44CF-8EC5-FCA3653901F2}" destId="{6A31F370-D8FF-499D-B7E2-76A8812C1A7F}" srcOrd="1" destOrd="0" presId="urn:microsoft.com/office/officeart/2005/8/layout/bProcess3"/>
    <dgm:cxn modelId="{1DEF3190-D271-4318-82EE-58EA0C3CADDF}" type="presOf" srcId="{A45E54DA-327E-4464-891D-2CC4C341DC27}" destId="{EDF8A206-B474-4A39-9595-EA8827E9365D}" srcOrd="0" destOrd="0" presId="urn:microsoft.com/office/officeart/2005/8/layout/bProcess3"/>
    <dgm:cxn modelId="{F6F7B4A6-7DDF-4B45-BC5B-A8244A4CC86E}" srcId="{5F256412-E05C-4A41-A49E-FAE3DA7D6EAF}" destId="{A45E54DA-327E-4464-891D-2CC4C341DC27}" srcOrd="0" destOrd="0" parTransId="{3EB9AA99-4F4B-4BB2-BDE5-FF6D05AD46D7}" sibTransId="{49ACC685-C7FD-4E5E-98F1-504837F5B122}"/>
    <dgm:cxn modelId="{B52EE8BD-D2B7-4FFC-9EAF-599447F12D06}" type="presOf" srcId="{40754824-32A4-441C-8659-477F58F3CD4B}" destId="{3DF5E099-DB68-4DC3-AAF6-7023BD86ABE6}" srcOrd="1" destOrd="0" presId="urn:microsoft.com/office/officeart/2005/8/layout/bProcess3"/>
    <dgm:cxn modelId="{C750C3CE-D72D-4AF0-B3F1-D8173CF25572}" type="presOf" srcId="{5F256412-E05C-4A41-A49E-FAE3DA7D6EAF}" destId="{3D28E63F-DFA8-4E99-8C8F-3FC9BC329918}" srcOrd="0" destOrd="0" presId="urn:microsoft.com/office/officeart/2005/8/layout/bProcess3"/>
    <dgm:cxn modelId="{874050E3-D7DA-45FB-87C5-F30AE5818A69}" type="presOf" srcId="{9FF8EB5B-5591-44CF-8EC5-FCA3653901F2}" destId="{3C73CA70-88AF-41C1-9757-793E0735E8AB}" srcOrd="0" destOrd="0" presId="urn:microsoft.com/office/officeart/2005/8/layout/bProcess3"/>
    <dgm:cxn modelId="{2F44D6ED-1A1E-4061-9F9D-7BC4D692C320}" type="presOf" srcId="{B849DE96-CD82-4578-80CA-67F5110EEA33}" destId="{93F496E2-B380-4C41-9C0B-E1D5B1298013}" srcOrd="0" destOrd="0" presId="urn:microsoft.com/office/officeart/2005/8/layout/bProcess3"/>
    <dgm:cxn modelId="{92E433F5-9651-4543-AC2D-78DA2EDB7629}" srcId="{5F256412-E05C-4A41-A49E-FAE3DA7D6EAF}" destId="{B849DE96-CD82-4578-80CA-67F5110EEA33}" srcOrd="1" destOrd="0" parTransId="{8DC78FAF-F1D7-4CD4-8BC6-4FC7F6D4C6B4}" sibTransId="{40754824-32A4-441C-8659-477F58F3CD4B}"/>
    <dgm:cxn modelId="{388251FE-DB17-4134-8380-23445EA6E5AE}" type="presOf" srcId="{49ACC685-C7FD-4E5E-98F1-504837F5B122}" destId="{699F5286-CC9C-4091-9B51-393E5CDA676B}" srcOrd="1" destOrd="0" presId="urn:microsoft.com/office/officeart/2005/8/layout/bProcess3"/>
    <dgm:cxn modelId="{AB6F2005-C91F-4801-ABCE-1EE9FA60B961}" type="presParOf" srcId="{3D28E63F-DFA8-4E99-8C8F-3FC9BC329918}" destId="{EDF8A206-B474-4A39-9595-EA8827E9365D}" srcOrd="0" destOrd="0" presId="urn:microsoft.com/office/officeart/2005/8/layout/bProcess3"/>
    <dgm:cxn modelId="{FB4011DD-3B14-4CFD-AAD3-42E240E4830F}" type="presParOf" srcId="{3D28E63F-DFA8-4E99-8C8F-3FC9BC329918}" destId="{C1256099-F0B2-43D2-8E7F-5D5806B318DC}" srcOrd="1" destOrd="0" presId="urn:microsoft.com/office/officeart/2005/8/layout/bProcess3"/>
    <dgm:cxn modelId="{8F36A0EF-63D3-4A2A-A7EB-4382E4548F53}" type="presParOf" srcId="{C1256099-F0B2-43D2-8E7F-5D5806B318DC}" destId="{699F5286-CC9C-4091-9B51-393E5CDA676B}" srcOrd="0" destOrd="0" presId="urn:microsoft.com/office/officeart/2005/8/layout/bProcess3"/>
    <dgm:cxn modelId="{2B9966FC-F549-4FD2-9332-3205F9A95433}" type="presParOf" srcId="{3D28E63F-DFA8-4E99-8C8F-3FC9BC329918}" destId="{93F496E2-B380-4C41-9C0B-E1D5B1298013}" srcOrd="2" destOrd="0" presId="urn:microsoft.com/office/officeart/2005/8/layout/bProcess3"/>
    <dgm:cxn modelId="{D47C7A78-72F4-4DBA-91EA-C51322A86FBB}" type="presParOf" srcId="{3D28E63F-DFA8-4E99-8C8F-3FC9BC329918}" destId="{74E4F547-2EB8-4047-95EC-609988CFC411}" srcOrd="3" destOrd="0" presId="urn:microsoft.com/office/officeart/2005/8/layout/bProcess3"/>
    <dgm:cxn modelId="{1792076F-5221-4228-9733-FDA0E6DFCB98}" type="presParOf" srcId="{74E4F547-2EB8-4047-95EC-609988CFC411}" destId="{3DF5E099-DB68-4DC3-AAF6-7023BD86ABE6}" srcOrd="0" destOrd="0" presId="urn:microsoft.com/office/officeart/2005/8/layout/bProcess3"/>
    <dgm:cxn modelId="{72D3D13B-1FAA-44CB-A3BB-1CBC83ACFE75}" type="presParOf" srcId="{3D28E63F-DFA8-4E99-8C8F-3FC9BC329918}" destId="{2EF17368-8362-485D-AE50-CB2F27C16A15}" srcOrd="4" destOrd="0" presId="urn:microsoft.com/office/officeart/2005/8/layout/bProcess3"/>
    <dgm:cxn modelId="{36567ECA-088C-4BC2-9C58-B59EFD8A264A}" type="presParOf" srcId="{3D28E63F-DFA8-4E99-8C8F-3FC9BC329918}" destId="{3C73CA70-88AF-41C1-9757-793E0735E8AB}" srcOrd="5" destOrd="0" presId="urn:microsoft.com/office/officeart/2005/8/layout/bProcess3"/>
    <dgm:cxn modelId="{A9BB9951-2D5F-4F1C-B06B-33891EBFA452}" type="presParOf" srcId="{3C73CA70-88AF-41C1-9757-793E0735E8AB}" destId="{6A31F370-D8FF-499D-B7E2-76A8812C1A7F}" srcOrd="0" destOrd="0" presId="urn:microsoft.com/office/officeart/2005/8/layout/bProcess3"/>
    <dgm:cxn modelId="{4814FCD6-0600-43B3-AAC0-1CBCB6F1E30C}" type="presParOf" srcId="{3D28E63F-DFA8-4E99-8C8F-3FC9BC329918}" destId="{1B8632C0-DEB9-4E6F-90D3-F4CAE5A6DEFA}"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E44057F-812B-4FDA-932C-47D1116C062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A1F12EB4-5056-4602-AB2A-3518D109F638}">
      <dgm:prSet phldrT="[Text]" custT="1"/>
      <dgm:spPr>
        <a:solidFill>
          <a:srgbClr val="458DCF"/>
        </a:solidFill>
      </dgm:spPr>
      <dgm:t>
        <a:bodyPr/>
        <a:lstStyle/>
        <a:p>
          <a:pPr>
            <a:lnSpc>
              <a:spcPct val="114000"/>
            </a:lnSpc>
            <a:spcBef>
              <a:spcPts val="600"/>
            </a:spcBef>
            <a:spcAft>
              <a:spcPts val="600"/>
            </a:spcAft>
          </a:pPr>
          <a:r>
            <a:rPr lang="en-AU" sz="2000" dirty="0"/>
            <a:t>Slide sheets</a:t>
          </a:r>
        </a:p>
      </dgm:t>
    </dgm:pt>
    <dgm:pt modelId="{3B0034F4-9D1E-4A39-8C65-AB594E8DC058}" type="parTrans" cxnId="{E4FC16E1-4718-44EB-94F8-269A3DC3C9C2}">
      <dgm:prSet/>
      <dgm:spPr/>
      <dgm:t>
        <a:bodyPr/>
        <a:lstStyle/>
        <a:p>
          <a:pPr>
            <a:lnSpc>
              <a:spcPct val="114000"/>
            </a:lnSpc>
            <a:spcBef>
              <a:spcPts val="600"/>
            </a:spcBef>
            <a:spcAft>
              <a:spcPts val="600"/>
            </a:spcAft>
          </a:pPr>
          <a:endParaRPr lang="en-AU" sz="2000"/>
        </a:p>
      </dgm:t>
    </dgm:pt>
    <dgm:pt modelId="{5B498284-7BB7-463B-BD90-0AA8268261A9}" type="sibTrans" cxnId="{E4FC16E1-4718-44EB-94F8-269A3DC3C9C2}">
      <dgm:prSet/>
      <dgm:spPr/>
      <dgm:t>
        <a:bodyPr/>
        <a:lstStyle/>
        <a:p>
          <a:pPr>
            <a:lnSpc>
              <a:spcPct val="114000"/>
            </a:lnSpc>
            <a:spcBef>
              <a:spcPts val="600"/>
            </a:spcBef>
            <a:spcAft>
              <a:spcPts val="600"/>
            </a:spcAft>
          </a:pPr>
          <a:endParaRPr lang="en-AU" sz="2000"/>
        </a:p>
      </dgm:t>
    </dgm:pt>
    <dgm:pt modelId="{9AD91C18-BFD4-4C98-85E8-F5742CC744BA}">
      <dgm:prSet phldrT="[Text]" custT="1"/>
      <dgm:spPr>
        <a:solidFill>
          <a:srgbClr val="3CBE99"/>
        </a:solidFill>
      </dgm:spPr>
      <dgm:t>
        <a:bodyPr/>
        <a:lstStyle/>
        <a:p>
          <a:pPr>
            <a:lnSpc>
              <a:spcPct val="114000"/>
            </a:lnSpc>
            <a:spcBef>
              <a:spcPts val="600"/>
            </a:spcBef>
            <a:spcAft>
              <a:spcPts val="600"/>
            </a:spcAft>
          </a:pPr>
          <a:r>
            <a:rPr lang="en-AU" sz="2000"/>
            <a:t>Hoists</a:t>
          </a:r>
        </a:p>
      </dgm:t>
    </dgm:pt>
    <dgm:pt modelId="{4725B78D-35E8-437A-849D-9BA8A5FE515C}" type="parTrans" cxnId="{B2EBC08A-85E4-4B7E-AB41-2E48B8580A16}">
      <dgm:prSet/>
      <dgm:spPr/>
      <dgm:t>
        <a:bodyPr/>
        <a:lstStyle/>
        <a:p>
          <a:pPr>
            <a:lnSpc>
              <a:spcPct val="114000"/>
            </a:lnSpc>
            <a:spcBef>
              <a:spcPts val="600"/>
            </a:spcBef>
            <a:spcAft>
              <a:spcPts val="600"/>
            </a:spcAft>
          </a:pPr>
          <a:endParaRPr lang="en-AU" sz="2000"/>
        </a:p>
      </dgm:t>
    </dgm:pt>
    <dgm:pt modelId="{56A87625-717B-4472-8783-722F4F8675DD}" type="sibTrans" cxnId="{B2EBC08A-85E4-4B7E-AB41-2E48B8580A16}">
      <dgm:prSet/>
      <dgm:spPr/>
      <dgm:t>
        <a:bodyPr/>
        <a:lstStyle/>
        <a:p>
          <a:pPr>
            <a:lnSpc>
              <a:spcPct val="114000"/>
            </a:lnSpc>
            <a:spcBef>
              <a:spcPts val="600"/>
            </a:spcBef>
            <a:spcAft>
              <a:spcPts val="600"/>
            </a:spcAft>
          </a:pPr>
          <a:endParaRPr lang="en-AU" sz="2000"/>
        </a:p>
      </dgm:t>
    </dgm:pt>
    <dgm:pt modelId="{25C0D7E4-414C-4C19-8556-09B8A679D6C0}">
      <dgm:prSet phldrT="[Text]" custT="1"/>
      <dgm:spPr/>
      <dgm:t>
        <a:bodyPr/>
        <a:lstStyle/>
        <a:p>
          <a:pPr>
            <a:lnSpc>
              <a:spcPct val="114000"/>
            </a:lnSpc>
            <a:spcBef>
              <a:spcPts val="600"/>
            </a:spcBef>
            <a:spcAft>
              <a:spcPts val="600"/>
            </a:spcAft>
          </a:pPr>
          <a:r>
            <a:rPr lang="en-AU" sz="2000"/>
            <a:t>Slings</a:t>
          </a:r>
        </a:p>
      </dgm:t>
    </dgm:pt>
    <dgm:pt modelId="{944D6DD0-26D7-43E1-98D1-604D2A6689D3}" type="parTrans" cxnId="{E9C15DF1-5189-46F7-BC85-FA49A6C697BB}">
      <dgm:prSet/>
      <dgm:spPr/>
      <dgm:t>
        <a:bodyPr/>
        <a:lstStyle/>
        <a:p>
          <a:pPr>
            <a:lnSpc>
              <a:spcPct val="114000"/>
            </a:lnSpc>
            <a:spcBef>
              <a:spcPts val="600"/>
            </a:spcBef>
            <a:spcAft>
              <a:spcPts val="600"/>
            </a:spcAft>
          </a:pPr>
          <a:endParaRPr lang="en-AU" sz="2000"/>
        </a:p>
      </dgm:t>
    </dgm:pt>
    <dgm:pt modelId="{2C65D7B8-4AE8-4F6E-96F8-68949F155A8F}" type="sibTrans" cxnId="{E9C15DF1-5189-46F7-BC85-FA49A6C697BB}">
      <dgm:prSet/>
      <dgm:spPr/>
      <dgm:t>
        <a:bodyPr/>
        <a:lstStyle/>
        <a:p>
          <a:pPr>
            <a:lnSpc>
              <a:spcPct val="114000"/>
            </a:lnSpc>
            <a:spcBef>
              <a:spcPts val="600"/>
            </a:spcBef>
            <a:spcAft>
              <a:spcPts val="600"/>
            </a:spcAft>
          </a:pPr>
          <a:endParaRPr lang="en-AU" sz="2000"/>
        </a:p>
      </dgm:t>
    </dgm:pt>
    <dgm:pt modelId="{9057B18A-AFA3-4DDF-9FCB-310075F891CE}">
      <dgm:prSet phldrT="[Text]" custT="1"/>
      <dgm:spPr/>
      <dgm:t>
        <a:bodyPr/>
        <a:lstStyle/>
        <a:p>
          <a:pPr>
            <a:lnSpc>
              <a:spcPct val="114000"/>
            </a:lnSpc>
            <a:spcBef>
              <a:spcPts val="600"/>
            </a:spcBef>
            <a:spcAft>
              <a:spcPts val="600"/>
            </a:spcAft>
          </a:pPr>
          <a:r>
            <a:rPr lang="en-AU" sz="2000" dirty="0"/>
            <a:t>Lifters</a:t>
          </a:r>
        </a:p>
      </dgm:t>
    </dgm:pt>
    <dgm:pt modelId="{74C4FD2D-35FE-4B5F-8973-31081172A33B}" type="parTrans" cxnId="{B2E77BC6-DB1D-498A-9A7E-7A188952121C}">
      <dgm:prSet/>
      <dgm:spPr/>
      <dgm:t>
        <a:bodyPr/>
        <a:lstStyle/>
        <a:p>
          <a:pPr>
            <a:lnSpc>
              <a:spcPct val="114000"/>
            </a:lnSpc>
            <a:spcBef>
              <a:spcPts val="600"/>
            </a:spcBef>
            <a:spcAft>
              <a:spcPts val="600"/>
            </a:spcAft>
          </a:pPr>
          <a:endParaRPr lang="en-AU" sz="2000"/>
        </a:p>
      </dgm:t>
    </dgm:pt>
    <dgm:pt modelId="{0E09DC21-8226-4036-9A1E-7396F995B2E4}" type="sibTrans" cxnId="{B2E77BC6-DB1D-498A-9A7E-7A188952121C}">
      <dgm:prSet/>
      <dgm:spPr/>
      <dgm:t>
        <a:bodyPr/>
        <a:lstStyle/>
        <a:p>
          <a:pPr>
            <a:lnSpc>
              <a:spcPct val="114000"/>
            </a:lnSpc>
            <a:spcBef>
              <a:spcPts val="600"/>
            </a:spcBef>
            <a:spcAft>
              <a:spcPts val="600"/>
            </a:spcAft>
          </a:pPr>
          <a:endParaRPr lang="en-AU" sz="2000"/>
        </a:p>
      </dgm:t>
    </dgm:pt>
    <dgm:pt modelId="{E2059340-30A0-4C95-B130-554422198438}" type="pres">
      <dgm:prSet presAssocID="{EE44057F-812B-4FDA-932C-47D1116C062F}" presName="diagram" presStyleCnt="0">
        <dgm:presLayoutVars>
          <dgm:dir/>
          <dgm:resizeHandles val="exact"/>
        </dgm:presLayoutVars>
      </dgm:prSet>
      <dgm:spPr/>
    </dgm:pt>
    <dgm:pt modelId="{2773617E-BD8C-479A-9EA8-6CCA1D96EC4A}" type="pres">
      <dgm:prSet presAssocID="{A1F12EB4-5056-4602-AB2A-3518D109F638}" presName="node" presStyleLbl="node1" presStyleIdx="0" presStyleCnt="4">
        <dgm:presLayoutVars>
          <dgm:bulletEnabled val="1"/>
        </dgm:presLayoutVars>
      </dgm:prSet>
      <dgm:spPr/>
    </dgm:pt>
    <dgm:pt modelId="{BFA46647-645F-4F62-91A0-30013A54AB82}" type="pres">
      <dgm:prSet presAssocID="{5B498284-7BB7-463B-BD90-0AA8268261A9}" presName="sibTrans" presStyleCnt="0"/>
      <dgm:spPr/>
    </dgm:pt>
    <dgm:pt modelId="{FCA7451F-E6BF-4504-9C7D-4C955CEB2E0D}" type="pres">
      <dgm:prSet presAssocID="{9AD91C18-BFD4-4C98-85E8-F5742CC744BA}" presName="node" presStyleLbl="node1" presStyleIdx="1" presStyleCnt="4">
        <dgm:presLayoutVars>
          <dgm:bulletEnabled val="1"/>
        </dgm:presLayoutVars>
      </dgm:prSet>
      <dgm:spPr/>
    </dgm:pt>
    <dgm:pt modelId="{B773ABCE-F7AE-4812-BFE0-DA0BCBA9B96D}" type="pres">
      <dgm:prSet presAssocID="{56A87625-717B-4472-8783-722F4F8675DD}" presName="sibTrans" presStyleCnt="0"/>
      <dgm:spPr/>
    </dgm:pt>
    <dgm:pt modelId="{B2BBFBEF-FEC3-4A45-9C14-2EC3F2AC4B9B}" type="pres">
      <dgm:prSet presAssocID="{25C0D7E4-414C-4C19-8556-09B8A679D6C0}" presName="node" presStyleLbl="node1" presStyleIdx="2" presStyleCnt="4">
        <dgm:presLayoutVars>
          <dgm:bulletEnabled val="1"/>
        </dgm:presLayoutVars>
      </dgm:prSet>
      <dgm:spPr/>
    </dgm:pt>
    <dgm:pt modelId="{01BFB9FE-319F-4C7D-9547-0002A66D76B2}" type="pres">
      <dgm:prSet presAssocID="{2C65D7B8-4AE8-4F6E-96F8-68949F155A8F}" presName="sibTrans" presStyleCnt="0"/>
      <dgm:spPr/>
    </dgm:pt>
    <dgm:pt modelId="{C90BD40B-8521-41BC-90A2-D960981E3C4E}" type="pres">
      <dgm:prSet presAssocID="{9057B18A-AFA3-4DDF-9FCB-310075F891CE}" presName="node" presStyleLbl="node1" presStyleIdx="3" presStyleCnt="4">
        <dgm:presLayoutVars>
          <dgm:bulletEnabled val="1"/>
        </dgm:presLayoutVars>
      </dgm:prSet>
      <dgm:spPr/>
    </dgm:pt>
  </dgm:ptLst>
  <dgm:cxnLst>
    <dgm:cxn modelId="{D83E971E-C40E-41C7-AC7A-E8E32C98B16D}" type="presOf" srcId="{9AD91C18-BFD4-4C98-85E8-F5742CC744BA}" destId="{FCA7451F-E6BF-4504-9C7D-4C955CEB2E0D}" srcOrd="0" destOrd="0" presId="urn:microsoft.com/office/officeart/2005/8/layout/default"/>
    <dgm:cxn modelId="{D5FA2E1F-C4CD-440B-9884-DE12D65B4C33}" type="presOf" srcId="{EE44057F-812B-4FDA-932C-47D1116C062F}" destId="{E2059340-30A0-4C95-B130-554422198438}" srcOrd="0" destOrd="0" presId="urn:microsoft.com/office/officeart/2005/8/layout/default"/>
    <dgm:cxn modelId="{79CD0154-49F2-473A-B278-AEC9F7E4C4A1}" type="presOf" srcId="{A1F12EB4-5056-4602-AB2A-3518D109F638}" destId="{2773617E-BD8C-479A-9EA8-6CCA1D96EC4A}" srcOrd="0" destOrd="0" presId="urn:microsoft.com/office/officeart/2005/8/layout/default"/>
    <dgm:cxn modelId="{CC5B1C7C-95CA-4A0A-8ABC-8C959D354E26}" type="presOf" srcId="{9057B18A-AFA3-4DDF-9FCB-310075F891CE}" destId="{C90BD40B-8521-41BC-90A2-D960981E3C4E}" srcOrd="0" destOrd="0" presId="urn:microsoft.com/office/officeart/2005/8/layout/default"/>
    <dgm:cxn modelId="{B2EBC08A-85E4-4B7E-AB41-2E48B8580A16}" srcId="{EE44057F-812B-4FDA-932C-47D1116C062F}" destId="{9AD91C18-BFD4-4C98-85E8-F5742CC744BA}" srcOrd="1" destOrd="0" parTransId="{4725B78D-35E8-437A-849D-9BA8A5FE515C}" sibTransId="{56A87625-717B-4472-8783-722F4F8675DD}"/>
    <dgm:cxn modelId="{6DB15897-EFBA-4853-B8DC-22C752536D7D}" type="presOf" srcId="{25C0D7E4-414C-4C19-8556-09B8A679D6C0}" destId="{B2BBFBEF-FEC3-4A45-9C14-2EC3F2AC4B9B}" srcOrd="0" destOrd="0" presId="urn:microsoft.com/office/officeart/2005/8/layout/default"/>
    <dgm:cxn modelId="{B2E77BC6-DB1D-498A-9A7E-7A188952121C}" srcId="{EE44057F-812B-4FDA-932C-47D1116C062F}" destId="{9057B18A-AFA3-4DDF-9FCB-310075F891CE}" srcOrd="3" destOrd="0" parTransId="{74C4FD2D-35FE-4B5F-8973-31081172A33B}" sibTransId="{0E09DC21-8226-4036-9A1E-7396F995B2E4}"/>
    <dgm:cxn modelId="{E4FC16E1-4718-44EB-94F8-269A3DC3C9C2}" srcId="{EE44057F-812B-4FDA-932C-47D1116C062F}" destId="{A1F12EB4-5056-4602-AB2A-3518D109F638}" srcOrd="0" destOrd="0" parTransId="{3B0034F4-9D1E-4A39-8C65-AB594E8DC058}" sibTransId="{5B498284-7BB7-463B-BD90-0AA8268261A9}"/>
    <dgm:cxn modelId="{E9C15DF1-5189-46F7-BC85-FA49A6C697BB}" srcId="{EE44057F-812B-4FDA-932C-47D1116C062F}" destId="{25C0D7E4-414C-4C19-8556-09B8A679D6C0}" srcOrd="2" destOrd="0" parTransId="{944D6DD0-26D7-43E1-98D1-604D2A6689D3}" sibTransId="{2C65D7B8-4AE8-4F6E-96F8-68949F155A8F}"/>
    <dgm:cxn modelId="{8AE19AF0-352E-4AAB-BE33-5C8B762E7BAF}" type="presParOf" srcId="{E2059340-30A0-4C95-B130-554422198438}" destId="{2773617E-BD8C-479A-9EA8-6CCA1D96EC4A}" srcOrd="0" destOrd="0" presId="urn:microsoft.com/office/officeart/2005/8/layout/default"/>
    <dgm:cxn modelId="{45F897F2-326B-4BE9-B492-FE6845B7300F}" type="presParOf" srcId="{E2059340-30A0-4C95-B130-554422198438}" destId="{BFA46647-645F-4F62-91A0-30013A54AB82}" srcOrd="1" destOrd="0" presId="urn:microsoft.com/office/officeart/2005/8/layout/default"/>
    <dgm:cxn modelId="{A6DE085B-2047-463A-98A9-8A11BA9CCE84}" type="presParOf" srcId="{E2059340-30A0-4C95-B130-554422198438}" destId="{FCA7451F-E6BF-4504-9C7D-4C955CEB2E0D}" srcOrd="2" destOrd="0" presId="urn:microsoft.com/office/officeart/2005/8/layout/default"/>
    <dgm:cxn modelId="{3857F764-30C3-4A65-AF35-7E6F1A80EE95}" type="presParOf" srcId="{E2059340-30A0-4C95-B130-554422198438}" destId="{B773ABCE-F7AE-4812-BFE0-DA0BCBA9B96D}" srcOrd="3" destOrd="0" presId="urn:microsoft.com/office/officeart/2005/8/layout/default"/>
    <dgm:cxn modelId="{16204C68-3B0E-4032-9733-65216CD4A9A5}" type="presParOf" srcId="{E2059340-30A0-4C95-B130-554422198438}" destId="{B2BBFBEF-FEC3-4A45-9C14-2EC3F2AC4B9B}" srcOrd="4" destOrd="0" presId="urn:microsoft.com/office/officeart/2005/8/layout/default"/>
    <dgm:cxn modelId="{1081BAC7-5AD3-413B-AC6C-5CE3416ADF05}" type="presParOf" srcId="{E2059340-30A0-4C95-B130-554422198438}" destId="{01BFB9FE-319F-4C7D-9547-0002A66D76B2}" srcOrd="5" destOrd="0" presId="urn:microsoft.com/office/officeart/2005/8/layout/default"/>
    <dgm:cxn modelId="{71CE05AD-9912-4983-9F1E-4CDF908AD1D5}" type="presParOf" srcId="{E2059340-30A0-4C95-B130-554422198438}" destId="{C90BD40B-8521-41BC-90A2-D960981E3C4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0643416-B057-436E-B80A-641DD8987F1E}"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0BDB0603-369B-4A61-B0D9-3626FBFCA465}">
      <dgm:prSet phldrT="[Text]" custT="1"/>
      <dgm:spPr/>
      <dgm:t>
        <a:bodyPr/>
        <a:lstStyle/>
        <a:p>
          <a:pPr>
            <a:buClr>
              <a:srgbClr val="1C96D3"/>
            </a:buClr>
            <a:buFont typeface="Wingdings" panose="05000000000000000000" pitchFamily="2" charset="2"/>
            <a:buChar char="§"/>
          </a:pPr>
          <a:r>
            <a:rPr lang="en-US" sz="1800" dirty="0"/>
            <a:t>Providing steady support when the client tries to stand up or move</a:t>
          </a:r>
        </a:p>
      </dgm:t>
    </dgm:pt>
    <dgm:pt modelId="{507F198F-8914-4137-9FBC-08B6470A61B2}" type="parTrans" cxnId="{87A99AEA-0947-4C63-99BD-DD59905B2848}">
      <dgm:prSet/>
      <dgm:spPr/>
      <dgm:t>
        <a:bodyPr/>
        <a:lstStyle/>
        <a:p>
          <a:endParaRPr lang="en-US" sz="1800"/>
        </a:p>
      </dgm:t>
    </dgm:pt>
    <dgm:pt modelId="{681C2615-8803-497B-B3C9-01A6B17A1B1B}" type="sibTrans" cxnId="{87A99AEA-0947-4C63-99BD-DD59905B2848}">
      <dgm:prSet/>
      <dgm:spPr/>
      <dgm:t>
        <a:bodyPr/>
        <a:lstStyle/>
        <a:p>
          <a:endParaRPr lang="en-US" sz="1800"/>
        </a:p>
      </dgm:t>
    </dgm:pt>
    <dgm:pt modelId="{A57FAC95-DB89-4AA0-AA8F-BF4B8361A0D7}">
      <dgm:prSet phldrT="[Text]" custT="1"/>
      <dgm:spPr/>
      <dgm:t>
        <a:bodyPr/>
        <a:lstStyle/>
        <a:p>
          <a:pPr>
            <a:buClr>
              <a:srgbClr val="1C96D3"/>
            </a:buClr>
            <a:buFont typeface="Wingdings" panose="05000000000000000000" pitchFamily="2" charset="2"/>
            <a:buChar char="§"/>
          </a:pPr>
          <a:r>
            <a:rPr lang="en-US" sz="1800"/>
            <a:t>Working with another person to transfer the client</a:t>
          </a:r>
          <a:endParaRPr lang="en-US" sz="1800" dirty="0"/>
        </a:p>
      </dgm:t>
    </dgm:pt>
    <dgm:pt modelId="{F8C2138B-507A-4CE8-82C9-C317F829716A}" type="parTrans" cxnId="{E73BE46D-EEE0-4552-886E-EED668B70EF9}">
      <dgm:prSet/>
      <dgm:spPr/>
      <dgm:t>
        <a:bodyPr/>
        <a:lstStyle/>
        <a:p>
          <a:endParaRPr lang="en-US" sz="1800"/>
        </a:p>
      </dgm:t>
    </dgm:pt>
    <dgm:pt modelId="{5A8299CC-F0EF-4B85-A3EC-F23AD1E918B0}" type="sibTrans" cxnId="{E73BE46D-EEE0-4552-886E-EED668B70EF9}">
      <dgm:prSet/>
      <dgm:spPr/>
      <dgm:t>
        <a:bodyPr/>
        <a:lstStyle/>
        <a:p>
          <a:endParaRPr lang="en-US" sz="1800"/>
        </a:p>
      </dgm:t>
    </dgm:pt>
    <dgm:pt modelId="{F30ACA7B-DDA7-40B3-9637-178E23E41025}">
      <dgm:prSet phldrT="[Text]" custT="1"/>
      <dgm:spPr/>
      <dgm:t>
        <a:bodyPr/>
        <a:lstStyle/>
        <a:p>
          <a:pPr>
            <a:buClr>
              <a:srgbClr val="1C96D3"/>
            </a:buClr>
            <a:buFont typeface="Wingdings" panose="05000000000000000000" pitchFamily="2" charset="2"/>
            <a:buChar char="§"/>
          </a:pPr>
          <a:r>
            <a:rPr lang="en-US" sz="1800" dirty="0"/>
            <a:t>Using mechanical aids (e.g. hoists, lifts)</a:t>
          </a:r>
        </a:p>
      </dgm:t>
    </dgm:pt>
    <dgm:pt modelId="{99658E10-2E0C-4074-9C2F-11B3BD7D065E}" type="parTrans" cxnId="{0B25FCFB-CA9C-43E7-983F-90835262C832}">
      <dgm:prSet/>
      <dgm:spPr/>
      <dgm:t>
        <a:bodyPr/>
        <a:lstStyle/>
        <a:p>
          <a:endParaRPr lang="en-US" sz="1800"/>
        </a:p>
      </dgm:t>
    </dgm:pt>
    <dgm:pt modelId="{6BE19AF1-0211-4D35-9684-815FCE7B9400}" type="sibTrans" cxnId="{0B25FCFB-CA9C-43E7-983F-90835262C832}">
      <dgm:prSet/>
      <dgm:spPr/>
      <dgm:t>
        <a:bodyPr/>
        <a:lstStyle/>
        <a:p>
          <a:endParaRPr lang="en-US" sz="1800"/>
        </a:p>
      </dgm:t>
    </dgm:pt>
    <dgm:pt modelId="{161FA493-713C-456D-B7D5-7B0571366819}" type="pres">
      <dgm:prSet presAssocID="{C0643416-B057-436E-B80A-641DD8987F1E}" presName="Name0" presStyleCnt="0">
        <dgm:presLayoutVars>
          <dgm:chMax val="7"/>
          <dgm:chPref val="7"/>
          <dgm:dir/>
        </dgm:presLayoutVars>
      </dgm:prSet>
      <dgm:spPr/>
    </dgm:pt>
    <dgm:pt modelId="{F64AC74D-9B0C-48F8-B050-3476CA2BD4F0}" type="pres">
      <dgm:prSet presAssocID="{C0643416-B057-436E-B80A-641DD8987F1E}" presName="Name1" presStyleCnt="0"/>
      <dgm:spPr/>
    </dgm:pt>
    <dgm:pt modelId="{E256F30D-CB95-4002-B4EF-B7B0C9F04402}" type="pres">
      <dgm:prSet presAssocID="{C0643416-B057-436E-B80A-641DD8987F1E}" presName="cycle" presStyleCnt="0"/>
      <dgm:spPr/>
    </dgm:pt>
    <dgm:pt modelId="{1CF3782B-71D7-42E4-8FBB-1C021B44B00A}" type="pres">
      <dgm:prSet presAssocID="{C0643416-B057-436E-B80A-641DD8987F1E}" presName="srcNode" presStyleLbl="node1" presStyleIdx="0" presStyleCnt="3"/>
      <dgm:spPr/>
    </dgm:pt>
    <dgm:pt modelId="{E3C6D09B-F28A-4A62-A37A-5D3CEEDCB283}" type="pres">
      <dgm:prSet presAssocID="{C0643416-B057-436E-B80A-641DD8987F1E}" presName="conn" presStyleLbl="parChTrans1D2" presStyleIdx="0" presStyleCnt="1"/>
      <dgm:spPr/>
    </dgm:pt>
    <dgm:pt modelId="{B321A9EE-6436-48BB-89CA-360E02FDA842}" type="pres">
      <dgm:prSet presAssocID="{C0643416-B057-436E-B80A-641DD8987F1E}" presName="extraNode" presStyleLbl="node1" presStyleIdx="0" presStyleCnt="3"/>
      <dgm:spPr/>
    </dgm:pt>
    <dgm:pt modelId="{D34614BA-0A6F-43BD-B857-0FADCEB73B00}" type="pres">
      <dgm:prSet presAssocID="{C0643416-B057-436E-B80A-641DD8987F1E}" presName="dstNode" presStyleLbl="node1" presStyleIdx="0" presStyleCnt="3"/>
      <dgm:spPr/>
    </dgm:pt>
    <dgm:pt modelId="{5F986ACF-83F8-4874-8684-0557EC9F0AA4}" type="pres">
      <dgm:prSet presAssocID="{0BDB0603-369B-4A61-B0D9-3626FBFCA465}" presName="text_1" presStyleLbl="node1" presStyleIdx="0" presStyleCnt="3">
        <dgm:presLayoutVars>
          <dgm:bulletEnabled val="1"/>
        </dgm:presLayoutVars>
      </dgm:prSet>
      <dgm:spPr/>
    </dgm:pt>
    <dgm:pt modelId="{22BF83BF-3E9E-4559-B45F-773BB8D83311}" type="pres">
      <dgm:prSet presAssocID="{0BDB0603-369B-4A61-B0D9-3626FBFCA465}" presName="accent_1" presStyleCnt="0"/>
      <dgm:spPr/>
    </dgm:pt>
    <dgm:pt modelId="{968EC9A4-AD5C-4C94-A5E4-59BB14F36116}" type="pres">
      <dgm:prSet presAssocID="{0BDB0603-369B-4A61-B0D9-3626FBFCA465}" presName="accentRepeatNode" presStyleLbl="solidFgAcc1" presStyleIdx="0" presStyleCnt="3"/>
      <dgm:spPr/>
    </dgm:pt>
    <dgm:pt modelId="{3612D4F0-6D66-4B73-85FD-F635168D1059}" type="pres">
      <dgm:prSet presAssocID="{A57FAC95-DB89-4AA0-AA8F-BF4B8361A0D7}" presName="text_2" presStyleLbl="node1" presStyleIdx="1" presStyleCnt="3">
        <dgm:presLayoutVars>
          <dgm:bulletEnabled val="1"/>
        </dgm:presLayoutVars>
      </dgm:prSet>
      <dgm:spPr/>
    </dgm:pt>
    <dgm:pt modelId="{DEA3C115-2980-4C64-9E02-BDFF134872A7}" type="pres">
      <dgm:prSet presAssocID="{A57FAC95-DB89-4AA0-AA8F-BF4B8361A0D7}" presName="accent_2" presStyleCnt="0"/>
      <dgm:spPr/>
    </dgm:pt>
    <dgm:pt modelId="{4647B88F-BC0F-4A41-85B1-5096F8E92B96}" type="pres">
      <dgm:prSet presAssocID="{A57FAC95-DB89-4AA0-AA8F-BF4B8361A0D7}" presName="accentRepeatNode" presStyleLbl="solidFgAcc1" presStyleIdx="1" presStyleCnt="3"/>
      <dgm:spPr/>
    </dgm:pt>
    <dgm:pt modelId="{D1A12D53-CA93-401B-85F0-D118430E8ACE}" type="pres">
      <dgm:prSet presAssocID="{F30ACA7B-DDA7-40B3-9637-178E23E41025}" presName="text_3" presStyleLbl="node1" presStyleIdx="2" presStyleCnt="3">
        <dgm:presLayoutVars>
          <dgm:bulletEnabled val="1"/>
        </dgm:presLayoutVars>
      </dgm:prSet>
      <dgm:spPr/>
    </dgm:pt>
    <dgm:pt modelId="{B1534855-CBE2-4E5B-8A66-961FBA38847C}" type="pres">
      <dgm:prSet presAssocID="{F30ACA7B-DDA7-40B3-9637-178E23E41025}" presName="accent_3" presStyleCnt="0"/>
      <dgm:spPr/>
    </dgm:pt>
    <dgm:pt modelId="{074662AD-9632-45C2-BBF3-F8542E4A18C4}" type="pres">
      <dgm:prSet presAssocID="{F30ACA7B-DDA7-40B3-9637-178E23E41025}" presName="accentRepeatNode" presStyleLbl="solidFgAcc1" presStyleIdx="2" presStyleCnt="3"/>
      <dgm:spPr/>
    </dgm:pt>
  </dgm:ptLst>
  <dgm:cxnLst>
    <dgm:cxn modelId="{502E701B-D459-44FC-B87B-8CD1EB96257F}" type="presOf" srcId="{0BDB0603-369B-4A61-B0D9-3626FBFCA465}" destId="{5F986ACF-83F8-4874-8684-0557EC9F0AA4}" srcOrd="0" destOrd="0" presId="urn:microsoft.com/office/officeart/2008/layout/VerticalCurvedList"/>
    <dgm:cxn modelId="{D43B002E-4DB5-4AB7-9E66-4E2BCDC1AA56}" type="presOf" srcId="{F30ACA7B-DDA7-40B3-9637-178E23E41025}" destId="{D1A12D53-CA93-401B-85F0-D118430E8ACE}" srcOrd="0" destOrd="0" presId="urn:microsoft.com/office/officeart/2008/layout/VerticalCurvedList"/>
    <dgm:cxn modelId="{5D633E36-0C3E-44A8-835E-7EB3BD014465}" type="presOf" srcId="{A57FAC95-DB89-4AA0-AA8F-BF4B8361A0D7}" destId="{3612D4F0-6D66-4B73-85FD-F635168D1059}" srcOrd="0" destOrd="0" presId="urn:microsoft.com/office/officeart/2008/layout/VerticalCurvedList"/>
    <dgm:cxn modelId="{E73BE46D-EEE0-4552-886E-EED668B70EF9}" srcId="{C0643416-B057-436E-B80A-641DD8987F1E}" destId="{A57FAC95-DB89-4AA0-AA8F-BF4B8361A0D7}" srcOrd="1" destOrd="0" parTransId="{F8C2138B-507A-4CE8-82C9-C317F829716A}" sibTransId="{5A8299CC-F0EF-4B85-A3EC-F23AD1E918B0}"/>
    <dgm:cxn modelId="{1C70D8CB-7271-4DEF-8B01-ABD88C0AA07E}" type="presOf" srcId="{681C2615-8803-497B-B3C9-01A6B17A1B1B}" destId="{E3C6D09B-F28A-4A62-A37A-5D3CEEDCB283}" srcOrd="0" destOrd="0" presId="urn:microsoft.com/office/officeart/2008/layout/VerticalCurvedList"/>
    <dgm:cxn modelId="{87A99AEA-0947-4C63-99BD-DD59905B2848}" srcId="{C0643416-B057-436E-B80A-641DD8987F1E}" destId="{0BDB0603-369B-4A61-B0D9-3626FBFCA465}" srcOrd="0" destOrd="0" parTransId="{507F198F-8914-4137-9FBC-08B6470A61B2}" sibTransId="{681C2615-8803-497B-B3C9-01A6B17A1B1B}"/>
    <dgm:cxn modelId="{156497EB-7301-441A-99A3-11631EF90AA7}" type="presOf" srcId="{C0643416-B057-436E-B80A-641DD8987F1E}" destId="{161FA493-713C-456D-B7D5-7B0571366819}" srcOrd="0" destOrd="0" presId="urn:microsoft.com/office/officeart/2008/layout/VerticalCurvedList"/>
    <dgm:cxn modelId="{0B25FCFB-CA9C-43E7-983F-90835262C832}" srcId="{C0643416-B057-436E-B80A-641DD8987F1E}" destId="{F30ACA7B-DDA7-40B3-9637-178E23E41025}" srcOrd="2" destOrd="0" parTransId="{99658E10-2E0C-4074-9C2F-11B3BD7D065E}" sibTransId="{6BE19AF1-0211-4D35-9684-815FCE7B9400}"/>
    <dgm:cxn modelId="{53B8EEB9-B2C2-46E2-98D2-224666B06618}" type="presParOf" srcId="{161FA493-713C-456D-B7D5-7B0571366819}" destId="{F64AC74D-9B0C-48F8-B050-3476CA2BD4F0}" srcOrd="0" destOrd="0" presId="urn:microsoft.com/office/officeart/2008/layout/VerticalCurvedList"/>
    <dgm:cxn modelId="{F89CFCBA-93E7-48E5-9DAD-AC714601E0E7}" type="presParOf" srcId="{F64AC74D-9B0C-48F8-B050-3476CA2BD4F0}" destId="{E256F30D-CB95-4002-B4EF-B7B0C9F04402}" srcOrd="0" destOrd="0" presId="urn:microsoft.com/office/officeart/2008/layout/VerticalCurvedList"/>
    <dgm:cxn modelId="{E0ABC3FA-1729-4E73-9512-BCFD96160DF4}" type="presParOf" srcId="{E256F30D-CB95-4002-B4EF-B7B0C9F04402}" destId="{1CF3782B-71D7-42E4-8FBB-1C021B44B00A}" srcOrd="0" destOrd="0" presId="urn:microsoft.com/office/officeart/2008/layout/VerticalCurvedList"/>
    <dgm:cxn modelId="{E1EBE7F8-107E-4C13-8C1C-E4BA18447D82}" type="presParOf" srcId="{E256F30D-CB95-4002-B4EF-B7B0C9F04402}" destId="{E3C6D09B-F28A-4A62-A37A-5D3CEEDCB283}" srcOrd="1" destOrd="0" presId="urn:microsoft.com/office/officeart/2008/layout/VerticalCurvedList"/>
    <dgm:cxn modelId="{EB602D33-22AC-4876-8171-4AF9CE4BAB85}" type="presParOf" srcId="{E256F30D-CB95-4002-B4EF-B7B0C9F04402}" destId="{B321A9EE-6436-48BB-89CA-360E02FDA842}" srcOrd="2" destOrd="0" presId="urn:microsoft.com/office/officeart/2008/layout/VerticalCurvedList"/>
    <dgm:cxn modelId="{286E1077-790C-4627-BCA9-E68546A1A05E}" type="presParOf" srcId="{E256F30D-CB95-4002-B4EF-B7B0C9F04402}" destId="{D34614BA-0A6F-43BD-B857-0FADCEB73B00}" srcOrd="3" destOrd="0" presId="urn:microsoft.com/office/officeart/2008/layout/VerticalCurvedList"/>
    <dgm:cxn modelId="{665DCD78-CF5F-4CA6-A49A-CE0D8E9B3685}" type="presParOf" srcId="{F64AC74D-9B0C-48F8-B050-3476CA2BD4F0}" destId="{5F986ACF-83F8-4874-8684-0557EC9F0AA4}" srcOrd="1" destOrd="0" presId="urn:microsoft.com/office/officeart/2008/layout/VerticalCurvedList"/>
    <dgm:cxn modelId="{6EE1C345-7F6D-4373-ACA9-554C6A4DF1D7}" type="presParOf" srcId="{F64AC74D-9B0C-48F8-B050-3476CA2BD4F0}" destId="{22BF83BF-3E9E-4559-B45F-773BB8D83311}" srcOrd="2" destOrd="0" presId="urn:microsoft.com/office/officeart/2008/layout/VerticalCurvedList"/>
    <dgm:cxn modelId="{1B4E0DB5-5C83-4971-8032-47747D112C8C}" type="presParOf" srcId="{22BF83BF-3E9E-4559-B45F-773BB8D83311}" destId="{968EC9A4-AD5C-4C94-A5E4-59BB14F36116}" srcOrd="0" destOrd="0" presId="urn:microsoft.com/office/officeart/2008/layout/VerticalCurvedList"/>
    <dgm:cxn modelId="{21445E20-E06A-4414-904E-F8BB70C40374}" type="presParOf" srcId="{F64AC74D-9B0C-48F8-B050-3476CA2BD4F0}" destId="{3612D4F0-6D66-4B73-85FD-F635168D1059}" srcOrd="3" destOrd="0" presId="urn:microsoft.com/office/officeart/2008/layout/VerticalCurvedList"/>
    <dgm:cxn modelId="{542C38BF-61C4-4900-944D-13281E37C5CA}" type="presParOf" srcId="{F64AC74D-9B0C-48F8-B050-3476CA2BD4F0}" destId="{DEA3C115-2980-4C64-9E02-BDFF134872A7}" srcOrd="4" destOrd="0" presId="urn:microsoft.com/office/officeart/2008/layout/VerticalCurvedList"/>
    <dgm:cxn modelId="{FA6CA330-06B1-4673-B2D3-9BF5D8535540}" type="presParOf" srcId="{DEA3C115-2980-4C64-9E02-BDFF134872A7}" destId="{4647B88F-BC0F-4A41-85B1-5096F8E92B96}" srcOrd="0" destOrd="0" presId="urn:microsoft.com/office/officeart/2008/layout/VerticalCurvedList"/>
    <dgm:cxn modelId="{A4E24CC9-DC3C-4B54-A9D1-37538E51DA75}" type="presParOf" srcId="{F64AC74D-9B0C-48F8-B050-3476CA2BD4F0}" destId="{D1A12D53-CA93-401B-85F0-D118430E8ACE}" srcOrd="5" destOrd="0" presId="urn:microsoft.com/office/officeart/2008/layout/VerticalCurvedList"/>
    <dgm:cxn modelId="{2D416D44-184E-4849-B644-9CE601A04C62}" type="presParOf" srcId="{F64AC74D-9B0C-48F8-B050-3476CA2BD4F0}" destId="{B1534855-CBE2-4E5B-8A66-961FBA38847C}" srcOrd="6" destOrd="0" presId="urn:microsoft.com/office/officeart/2008/layout/VerticalCurvedList"/>
    <dgm:cxn modelId="{8DE820CC-76CE-41D5-8208-AFA2E39AB8F7}" type="presParOf" srcId="{B1534855-CBE2-4E5B-8A66-961FBA38847C}" destId="{074662AD-9632-45C2-BBF3-F8542E4A18C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26F8C81-4167-F347-B556-DC9583503125}"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1B1B26CE-1323-6046-B355-DA4EFB2657AB}">
      <dgm:prSet phldrT="[Text]" custT="1"/>
      <dgm:spPr>
        <a:solidFill>
          <a:srgbClr val="458DCF"/>
        </a:solidFill>
      </dgm:spPr>
      <dgm:t>
        <a:bodyPr/>
        <a:lstStyle/>
        <a:p>
          <a:pPr>
            <a:lnSpc>
              <a:spcPct val="114000"/>
            </a:lnSpc>
            <a:spcBef>
              <a:spcPts val="600"/>
            </a:spcBef>
            <a:spcAft>
              <a:spcPts val="600"/>
            </a:spcAft>
          </a:pPr>
          <a:r>
            <a:rPr lang="en-US" sz="2000"/>
            <a:t>Reinforcing techniques</a:t>
          </a:r>
        </a:p>
      </dgm:t>
    </dgm:pt>
    <dgm:pt modelId="{A2C3D952-D0CD-574F-A3E3-331A849D7F0B}" type="parTrans" cxnId="{760A681F-5FC4-D943-811A-F3840548A00A}">
      <dgm:prSet/>
      <dgm:spPr/>
      <dgm:t>
        <a:bodyPr/>
        <a:lstStyle/>
        <a:p>
          <a:pPr>
            <a:lnSpc>
              <a:spcPct val="114000"/>
            </a:lnSpc>
            <a:spcBef>
              <a:spcPts val="600"/>
            </a:spcBef>
            <a:spcAft>
              <a:spcPts val="600"/>
            </a:spcAft>
          </a:pPr>
          <a:endParaRPr lang="en-US" sz="2000"/>
        </a:p>
      </dgm:t>
    </dgm:pt>
    <dgm:pt modelId="{AE9CA5DB-2303-6747-8341-5FA50C3F34CF}" type="sibTrans" cxnId="{760A681F-5FC4-D943-811A-F3840548A00A}">
      <dgm:prSet/>
      <dgm:spPr/>
      <dgm:t>
        <a:bodyPr/>
        <a:lstStyle/>
        <a:p>
          <a:pPr>
            <a:lnSpc>
              <a:spcPct val="114000"/>
            </a:lnSpc>
            <a:spcBef>
              <a:spcPts val="600"/>
            </a:spcBef>
            <a:spcAft>
              <a:spcPts val="600"/>
            </a:spcAft>
          </a:pPr>
          <a:endParaRPr lang="en-US" sz="2000"/>
        </a:p>
      </dgm:t>
    </dgm:pt>
    <dgm:pt modelId="{1718DA23-0A8B-8046-BE64-6EB7F4C67384}">
      <dgm:prSet phldrT="[Text]" custT="1"/>
      <dgm:spPr>
        <a:solidFill>
          <a:srgbClr val="3CBE99"/>
        </a:solidFill>
      </dgm:spPr>
      <dgm:t>
        <a:bodyPr/>
        <a:lstStyle/>
        <a:p>
          <a:pPr>
            <a:lnSpc>
              <a:spcPct val="114000"/>
            </a:lnSpc>
            <a:spcBef>
              <a:spcPts val="600"/>
            </a:spcBef>
            <a:spcAft>
              <a:spcPts val="600"/>
            </a:spcAft>
          </a:pPr>
          <a:r>
            <a:rPr lang="en-US" sz="2000"/>
            <a:t>Skills component mastery</a:t>
          </a:r>
        </a:p>
      </dgm:t>
    </dgm:pt>
    <dgm:pt modelId="{CEAEA533-179D-364A-B677-6B12C14C4D7C}" type="parTrans" cxnId="{1FFADA55-511E-6247-A96E-502160E950FC}">
      <dgm:prSet/>
      <dgm:spPr/>
      <dgm:t>
        <a:bodyPr/>
        <a:lstStyle/>
        <a:p>
          <a:pPr>
            <a:lnSpc>
              <a:spcPct val="114000"/>
            </a:lnSpc>
            <a:spcBef>
              <a:spcPts val="600"/>
            </a:spcBef>
            <a:spcAft>
              <a:spcPts val="600"/>
            </a:spcAft>
          </a:pPr>
          <a:endParaRPr lang="en-US" sz="2000"/>
        </a:p>
      </dgm:t>
    </dgm:pt>
    <dgm:pt modelId="{759B29D3-29F3-B046-A2A5-E6FDF2003FDD}" type="sibTrans" cxnId="{1FFADA55-511E-6247-A96E-502160E950FC}">
      <dgm:prSet/>
      <dgm:spPr/>
      <dgm:t>
        <a:bodyPr/>
        <a:lstStyle/>
        <a:p>
          <a:pPr>
            <a:lnSpc>
              <a:spcPct val="114000"/>
            </a:lnSpc>
            <a:spcBef>
              <a:spcPts val="600"/>
            </a:spcBef>
            <a:spcAft>
              <a:spcPts val="600"/>
            </a:spcAft>
          </a:pPr>
          <a:endParaRPr lang="en-US" sz="2000"/>
        </a:p>
      </dgm:t>
    </dgm:pt>
    <dgm:pt modelId="{B05EF2E1-5425-8E47-B541-EDA88349D85B}">
      <dgm:prSet phldrT="[Text]" custT="1"/>
      <dgm:spPr/>
      <dgm:t>
        <a:bodyPr/>
        <a:lstStyle/>
        <a:p>
          <a:pPr>
            <a:lnSpc>
              <a:spcPct val="114000"/>
            </a:lnSpc>
            <a:spcBef>
              <a:spcPts val="600"/>
            </a:spcBef>
            <a:spcAft>
              <a:spcPts val="600"/>
            </a:spcAft>
          </a:pPr>
          <a:r>
            <a:rPr lang="en-US" sz="2000"/>
            <a:t>Prompting and fading</a:t>
          </a:r>
        </a:p>
      </dgm:t>
    </dgm:pt>
    <dgm:pt modelId="{2DFD9291-93E5-694F-9AF7-CFCFD4509615}" type="parTrans" cxnId="{3D331D9E-9E6A-484F-9D86-8ECAFA6623CD}">
      <dgm:prSet/>
      <dgm:spPr/>
      <dgm:t>
        <a:bodyPr/>
        <a:lstStyle/>
        <a:p>
          <a:pPr>
            <a:lnSpc>
              <a:spcPct val="114000"/>
            </a:lnSpc>
            <a:spcBef>
              <a:spcPts val="600"/>
            </a:spcBef>
            <a:spcAft>
              <a:spcPts val="600"/>
            </a:spcAft>
          </a:pPr>
          <a:endParaRPr lang="en-US" sz="2000"/>
        </a:p>
      </dgm:t>
    </dgm:pt>
    <dgm:pt modelId="{55CB8691-D5FC-9147-BBCE-DFF56BC18DED}" type="sibTrans" cxnId="{3D331D9E-9E6A-484F-9D86-8ECAFA6623CD}">
      <dgm:prSet/>
      <dgm:spPr/>
      <dgm:t>
        <a:bodyPr/>
        <a:lstStyle/>
        <a:p>
          <a:pPr>
            <a:lnSpc>
              <a:spcPct val="114000"/>
            </a:lnSpc>
            <a:spcBef>
              <a:spcPts val="600"/>
            </a:spcBef>
            <a:spcAft>
              <a:spcPts val="600"/>
            </a:spcAft>
          </a:pPr>
          <a:endParaRPr lang="en-US" sz="2000"/>
        </a:p>
      </dgm:t>
    </dgm:pt>
    <dgm:pt modelId="{E3EFE4AE-39E4-1A41-B098-8A8DDD9312FE}">
      <dgm:prSet phldrT="[Text]" custT="1"/>
      <dgm:spPr/>
      <dgm:t>
        <a:bodyPr/>
        <a:lstStyle/>
        <a:p>
          <a:pPr>
            <a:lnSpc>
              <a:spcPct val="114000"/>
            </a:lnSpc>
            <a:spcBef>
              <a:spcPts val="600"/>
            </a:spcBef>
            <a:spcAft>
              <a:spcPts val="600"/>
            </a:spcAft>
          </a:pPr>
          <a:r>
            <a:rPr lang="en-US" sz="2000" dirty="0"/>
            <a:t>Community education</a:t>
          </a:r>
        </a:p>
      </dgm:t>
    </dgm:pt>
    <dgm:pt modelId="{B73A14E8-0A4C-0B42-B413-68693F427387}" type="parTrans" cxnId="{DE8EBAC4-3940-4A41-BFC4-5B1AA24F41D7}">
      <dgm:prSet/>
      <dgm:spPr/>
      <dgm:t>
        <a:bodyPr/>
        <a:lstStyle/>
        <a:p>
          <a:pPr>
            <a:lnSpc>
              <a:spcPct val="114000"/>
            </a:lnSpc>
            <a:spcBef>
              <a:spcPts val="600"/>
            </a:spcBef>
            <a:spcAft>
              <a:spcPts val="600"/>
            </a:spcAft>
          </a:pPr>
          <a:endParaRPr lang="en-US" sz="2000"/>
        </a:p>
      </dgm:t>
    </dgm:pt>
    <dgm:pt modelId="{C7A7637D-9D30-8545-B11C-F6559D050038}" type="sibTrans" cxnId="{DE8EBAC4-3940-4A41-BFC4-5B1AA24F41D7}">
      <dgm:prSet/>
      <dgm:spPr/>
      <dgm:t>
        <a:bodyPr/>
        <a:lstStyle/>
        <a:p>
          <a:pPr>
            <a:lnSpc>
              <a:spcPct val="114000"/>
            </a:lnSpc>
            <a:spcBef>
              <a:spcPts val="600"/>
            </a:spcBef>
            <a:spcAft>
              <a:spcPts val="600"/>
            </a:spcAft>
          </a:pPr>
          <a:endParaRPr lang="en-US" sz="2000"/>
        </a:p>
      </dgm:t>
    </dgm:pt>
    <dgm:pt modelId="{CA895FAE-F746-3540-AE4B-C8630F740569}" type="pres">
      <dgm:prSet presAssocID="{326F8C81-4167-F347-B556-DC9583503125}" presName="diagram" presStyleCnt="0">
        <dgm:presLayoutVars>
          <dgm:chPref val="1"/>
          <dgm:dir/>
          <dgm:animOne val="branch"/>
          <dgm:animLvl val="lvl"/>
          <dgm:resizeHandles/>
        </dgm:presLayoutVars>
      </dgm:prSet>
      <dgm:spPr/>
    </dgm:pt>
    <dgm:pt modelId="{A3AFE470-B69E-7C4F-A6B3-03DEA926F6D2}" type="pres">
      <dgm:prSet presAssocID="{1B1B26CE-1323-6046-B355-DA4EFB2657AB}" presName="root" presStyleCnt="0"/>
      <dgm:spPr/>
    </dgm:pt>
    <dgm:pt modelId="{38E2C4D9-4C76-984E-A9AA-7AFDA9A36637}" type="pres">
      <dgm:prSet presAssocID="{1B1B26CE-1323-6046-B355-DA4EFB2657AB}" presName="rootComposite" presStyleCnt="0"/>
      <dgm:spPr/>
    </dgm:pt>
    <dgm:pt modelId="{EA99DC54-8AC6-4E41-A359-158B67440648}" type="pres">
      <dgm:prSet presAssocID="{1B1B26CE-1323-6046-B355-DA4EFB2657AB}" presName="rootText" presStyleLbl="node1" presStyleIdx="0" presStyleCnt="4" custScaleX="158917" custScaleY="268354"/>
      <dgm:spPr/>
    </dgm:pt>
    <dgm:pt modelId="{AC072DA1-E9EF-2943-AC86-AFF8E8BABDC3}" type="pres">
      <dgm:prSet presAssocID="{1B1B26CE-1323-6046-B355-DA4EFB2657AB}" presName="rootConnector" presStyleLbl="node1" presStyleIdx="0" presStyleCnt="4"/>
      <dgm:spPr/>
    </dgm:pt>
    <dgm:pt modelId="{CF0A70A8-D4D5-114A-94FE-B4AAF0DF01AF}" type="pres">
      <dgm:prSet presAssocID="{1B1B26CE-1323-6046-B355-DA4EFB2657AB}" presName="childShape" presStyleCnt="0"/>
      <dgm:spPr/>
    </dgm:pt>
    <dgm:pt modelId="{6AF1BBE2-94C8-6E49-9A40-FF14E80D072B}" type="pres">
      <dgm:prSet presAssocID="{1718DA23-0A8B-8046-BE64-6EB7F4C67384}" presName="root" presStyleCnt="0"/>
      <dgm:spPr/>
    </dgm:pt>
    <dgm:pt modelId="{894424FF-FB37-8349-A689-5627BC411DD6}" type="pres">
      <dgm:prSet presAssocID="{1718DA23-0A8B-8046-BE64-6EB7F4C67384}" presName="rootComposite" presStyleCnt="0"/>
      <dgm:spPr/>
    </dgm:pt>
    <dgm:pt modelId="{B8E1E70C-1E09-7044-B0E8-9FA9A32ADBB1}" type="pres">
      <dgm:prSet presAssocID="{1718DA23-0A8B-8046-BE64-6EB7F4C67384}" presName="rootText" presStyleLbl="node1" presStyleIdx="1" presStyleCnt="4" custScaleX="158917" custScaleY="268354"/>
      <dgm:spPr/>
    </dgm:pt>
    <dgm:pt modelId="{621A0001-82A5-AB4E-8DBF-374E3258D5BC}" type="pres">
      <dgm:prSet presAssocID="{1718DA23-0A8B-8046-BE64-6EB7F4C67384}" presName="rootConnector" presStyleLbl="node1" presStyleIdx="1" presStyleCnt="4"/>
      <dgm:spPr/>
    </dgm:pt>
    <dgm:pt modelId="{071E9C8D-D65D-D342-8BD6-95067C73C8A1}" type="pres">
      <dgm:prSet presAssocID="{1718DA23-0A8B-8046-BE64-6EB7F4C67384}" presName="childShape" presStyleCnt="0"/>
      <dgm:spPr/>
    </dgm:pt>
    <dgm:pt modelId="{58B075DB-D867-294B-B9D2-7AAC5D418E9B}" type="pres">
      <dgm:prSet presAssocID="{B05EF2E1-5425-8E47-B541-EDA88349D85B}" presName="root" presStyleCnt="0"/>
      <dgm:spPr/>
    </dgm:pt>
    <dgm:pt modelId="{6564606C-3E37-F147-9BC8-C69AC71BBCFC}" type="pres">
      <dgm:prSet presAssocID="{B05EF2E1-5425-8E47-B541-EDA88349D85B}" presName="rootComposite" presStyleCnt="0"/>
      <dgm:spPr/>
    </dgm:pt>
    <dgm:pt modelId="{62B3C6DB-EC08-2B45-A6D7-6B3643B6F2F3}" type="pres">
      <dgm:prSet presAssocID="{B05EF2E1-5425-8E47-B541-EDA88349D85B}" presName="rootText" presStyleLbl="node1" presStyleIdx="2" presStyleCnt="4" custScaleX="158917" custScaleY="268354"/>
      <dgm:spPr/>
    </dgm:pt>
    <dgm:pt modelId="{1789EDE6-8030-9146-A9CC-15DF256A8034}" type="pres">
      <dgm:prSet presAssocID="{B05EF2E1-5425-8E47-B541-EDA88349D85B}" presName="rootConnector" presStyleLbl="node1" presStyleIdx="2" presStyleCnt="4"/>
      <dgm:spPr/>
    </dgm:pt>
    <dgm:pt modelId="{4B294EDF-6C20-C547-BE02-2712B04D4EDD}" type="pres">
      <dgm:prSet presAssocID="{B05EF2E1-5425-8E47-B541-EDA88349D85B}" presName="childShape" presStyleCnt="0"/>
      <dgm:spPr/>
    </dgm:pt>
    <dgm:pt modelId="{F99359F8-D480-AA4B-8F02-4D57C5754939}" type="pres">
      <dgm:prSet presAssocID="{E3EFE4AE-39E4-1A41-B098-8A8DDD9312FE}" presName="root" presStyleCnt="0"/>
      <dgm:spPr/>
    </dgm:pt>
    <dgm:pt modelId="{EB32C7E1-EDB6-2645-975E-5ED95A0CF80B}" type="pres">
      <dgm:prSet presAssocID="{E3EFE4AE-39E4-1A41-B098-8A8DDD9312FE}" presName="rootComposite" presStyleCnt="0"/>
      <dgm:spPr/>
    </dgm:pt>
    <dgm:pt modelId="{667C9415-5785-9A45-A303-C2D50DDCD7A4}" type="pres">
      <dgm:prSet presAssocID="{E3EFE4AE-39E4-1A41-B098-8A8DDD9312FE}" presName="rootText" presStyleLbl="node1" presStyleIdx="3" presStyleCnt="4" custScaleX="158917" custScaleY="268354"/>
      <dgm:spPr/>
    </dgm:pt>
    <dgm:pt modelId="{AAF0F967-8396-724F-A1B5-4811DB5D9095}" type="pres">
      <dgm:prSet presAssocID="{E3EFE4AE-39E4-1A41-B098-8A8DDD9312FE}" presName="rootConnector" presStyleLbl="node1" presStyleIdx="3" presStyleCnt="4"/>
      <dgm:spPr/>
    </dgm:pt>
    <dgm:pt modelId="{FAE6B149-1D0B-F14D-B6AB-6D2F34A51109}" type="pres">
      <dgm:prSet presAssocID="{E3EFE4AE-39E4-1A41-B098-8A8DDD9312FE}" presName="childShape" presStyleCnt="0"/>
      <dgm:spPr/>
    </dgm:pt>
  </dgm:ptLst>
  <dgm:cxnLst>
    <dgm:cxn modelId="{40CBDE09-1F12-F941-A436-715453A781AE}" type="presOf" srcId="{326F8C81-4167-F347-B556-DC9583503125}" destId="{CA895FAE-F746-3540-AE4B-C8630F740569}" srcOrd="0" destOrd="0" presId="urn:microsoft.com/office/officeart/2005/8/layout/hierarchy3"/>
    <dgm:cxn modelId="{69664C18-E84E-CB45-856C-F21657838BD7}" type="presOf" srcId="{1B1B26CE-1323-6046-B355-DA4EFB2657AB}" destId="{AC072DA1-E9EF-2943-AC86-AFF8E8BABDC3}" srcOrd="1" destOrd="0" presId="urn:microsoft.com/office/officeart/2005/8/layout/hierarchy3"/>
    <dgm:cxn modelId="{760A681F-5FC4-D943-811A-F3840548A00A}" srcId="{326F8C81-4167-F347-B556-DC9583503125}" destId="{1B1B26CE-1323-6046-B355-DA4EFB2657AB}" srcOrd="0" destOrd="0" parTransId="{A2C3D952-D0CD-574F-A3E3-331A849D7F0B}" sibTransId="{AE9CA5DB-2303-6747-8341-5FA50C3F34CF}"/>
    <dgm:cxn modelId="{85DD9923-6938-8742-898E-73991F3D5E55}" type="presOf" srcId="{1718DA23-0A8B-8046-BE64-6EB7F4C67384}" destId="{B8E1E70C-1E09-7044-B0E8-9FA9A32ADBB1}" srcOrd="0" destOrd="0" presId="urn:microsoft.com/office/officeart/2005/8/layout/hierarchy3"/>
    <dgm:cxn modelId="{2A949D23-2393-D84E-8DA8-779B081CA04E}" type="presOf" srcId="{E3EFE4AE-39E4-1A41-B098-8A8DDD9312FE}" destId="{667C9415-5785-9A45-A303-C2D50DDCD7A4}" srcOrd="0" destOrd="0" presId="urn:microsoft.com/office/officeart/2005/8/layout/hierarchy3"/>
    <dgm:cxn modelId="{F9D8DB34-C366-B64F-871D-DA45DF2A6CE7}" type="presOf" srcId="{B05EF2E1-5425-8E47-B541-EDA88349D85B}" destId="{62B3C6DB-EC08-2B45-A6D7-6B3643B6F2F3}" srcOrd="0" destOrd="0" presId="urn:microsoft.com/office/officeart/2005/8/layout/hierarchy3"/>
    <dgm:cxn modelId="{7473773A-995F-0A44-B966-57C1E8A11F48}" type="presOf" srcId="{E3EFE4AE-39E4-1A41-B098-8A8DDD9312FE}" destId="{AAF0F967-8396-724F-A1B5-4811DB5D9095}" srcOrd="1" destOrd="0" presId="urn:microsoft.com/office/officeart/2005/8/layout/hierarchy3"/>
    <dgm:cxn modelId="{F790355C-F7D7-FE4A-A2B2-46131B1226DA}" type="presOf" srcId="{B05EF2E1-5425-8E47-B541-EDA88349D85B}" destId="{1789EDE6-8030-9146-A9CC-15DF256A8034}" srcOrd="1" destOrd="0" presId="urn:microsoft.com/office/officeart/2005/8/layout/hierarchy3"/>
    <dgm:cxn modelId="{B5C58854-6AED-5349-9F47-E5826C194360}" type="presOf" srcId="{1B1B26CE-1323-6046-B355-DA4EFB2657AB}" destId="{EA99DC54-8AC6-4E41-A359-158B67440648}" srcOrd="0" destOrd="0" presId="urn:microsoft.com/office/officeart/2005/8/layout/hierarchy3"/>
    <dgm:cxn modelId="{1FFADA55-511E-6247-A96E-502160E950FC}" srcId="{326F8C81-4167-F347-B556-DC9583503125}" destId="{1718DA23-0A8B-8046-BE64-6EB7F4C67384}" srcOrd="1" destOrd="0" parTransId="{CEAEA533-179D-364A-B677-6B12C14C4D7C}" sibTransId="{759B29D3-29F3-B046-A2A5-E6FDF2003FDD}"/>
    <dgm:cxn modelId="{3D331D9E-9E6A-484F-9D86-8ECAFA6623CD}" srcId="{326F8C81-4167-F347-B556-DC9583503125}" destId="{B05EF2E1-5425-8E47-B541-EDA88349D85B}" srcOrd="2" destOrd="0" parTransId="{2DFD9291-93E5-694F-9AF7-CFCFD4509615}" sibTransId="{55CB8691-D5FC-9147-BBCE-DFF56BC18DED}"/>
    <dgm:cxn modelId="{30BF7BA4-F28E-1D4C-8968-517FEFE2E0A3}" type="presOf" srcId="{1718DA23-0A8B-8046-BE64-6EB7F4C67384}" destId="{621A0001-82A5-AB4E-8DBF-374E3258D5BC}" srcOrd="1" destOrd="0" presId="urn:microsoft.com/office/officeart/2005/8/layout/hierarchy3"/>
    <dgm:cxn modelId="{DE8EBAC4-3940-4A41-BFC4-5B1AA24F41D7}" srcId="{326F8C81-4167-F347-B556-DC9583503125}" destId="{E3EFE4AE-39E4-1A41-B098-8A8DDD9312FE}" srcOrd="3" destOrd="0" parTransId="{B73A14E8-0A4C-0B42-B413-68693F427387}" sibTransId="{C7A7637D-9D30-8545-B11C-F6559D050038}"/>
    <dgm:cxn modelId="{EAFBDD77-8BF1-DC44-B5E5-27E6026BDF81}" type="presParOf" srcId="{CA895FAE-F746-3540-AE4B-C8630F740569}" destId="{A3AFE470-B69E-7C4F-A6B3-03DEA926F6D2}" srcOrd="0" destOrd="0" presId="urn:microsoft.com/office/officeart/2005/8/layout/hierarchy3"/>
    <dgm:cxn modelId="{B0F2E922-D71D-CF4A-ABF8-183104521E1D}" type="presParOf" srcId="{A3AFE470-B69E-7C4F-A6B3-03DEA926F6D2}" destId="{38E2C4D9-4C76-984E-A9AA-7AFDA9A36637}" srcOrd="0" destOrd="0" presId="urn:microsoft.com/office/officeart/2005/8/layout/hierarchy3"/>
    <dgm:cxn modelId="{4B56CDEF-4755-7D4E-91F2-4A83FA65CD2F}" type="presParOf" srcId="{38E2C4D9-4C76-984E-A9AA-7AFDA9A36637}" destId="{EA99DC54-8AC6-4E41-A359-158B67440648}" srcOrd="0" destOrd="0" presId="urn:microsoft.com/office/officeart/2005/8/layout/hierarchy3"/>
    <dgm:cxn modelId="{0C6B7041-7220-E94B-864E-F992F478159C}" type="presParOf" srcId="{38E2C4D9-4C76-984E-A9AA-7AFDA9A36637}" destId="{AC072DA1-E9EF-2943-AC86-AFF8E8BABDC3}" srcOrd="1" destOrd="0" presId="urn:microsoft.com/office/officeart/2005/8/layout/hierarchy3"/>
    <dgm:cxn modelId="{E72727AA-713E-6042-87BD-5F68F1D7BE84}" type="presParOf" srcId="{A3AFE470-B69E-7C4F-A6B3-03DEA926F6D2}" destId="{CF0A70A8-D4D5-114A-94FE-B4AAF0DF01AF}" srcOrd="1" destOrd="0" presId="urn:microsoft.com/office/officeart/2005/8/layout/hierarchy3"/>
    <dgm:cxn modelId="{069E98E2-1C53-0442-A18A-35C26FCA3879}" type="presParOf" srcId="{CA895FAE-F746-3540-AE4B-C8630F740569}" destId="{6AF1BBE2-94C8-6E49-9A40-FF14E80D072B}" srcOrd="1" destOrd="0" presId="urn:microsoft.com/office/officeart/2005/8/layout/hierarchy3"/>
    <dgm:cxn modelId="{D896B497-C6FF-BE47-B68F-B306D9B7279F}" type="presParOf" srcId="{6AF1BBE2-94C8-6E49-9A40-FF14E80D072B}" destId="{894424FF-FB37-8349-A689-5627BC411DD6}" srcOrd="0" destOrd="0" presId="urn:microsoft.com/office/officeart/2005/8/layout/hierarchy3"/>
    <dgm:cxn modelId="{53E2949D-22E6-E941-8E41-CDEBDEB1960A}" type="presParOf" srcId="{894424FF-FB37-8349-A689-5627BC411DD6}" destId="{B8E1E70C-1E09-7044-B0E8-9FA9A32ADBB1}" srcOrd="0" destOrd="0" presId="urn:microsoft.com/office/officeart/2005/8/layout/hierarchy3"/>
    <dgm:cxn modelId="{A41A86FA-EE09-524B-A680-FB3A35480783}" type="presParOf" srcId="{894424FF-FB37-8349-A689-5627BC411DD6}" destId="{621A0001-82A5-AB4E-8DBF-374E3258D5BC}" srcOrd="1" destOrd="0" presId="urn:microsoft.com/office/officeart/2005/8/layout/hierarchy3"/>
    <dgm:cxn modelId="{84932CA7-B19D-F44B-B256-60144550C9D7}" type="presParOf" srcId="{6AF1BBE2-94C8-6E49-9A40-FF14E80D072B}" destId="{071E9C8D-D65D-D342-8BD6-95067C73C8A1}" srcOrd="1" destOrd="0" presId="urn:microsoft.com/office/officeart/2005/8/layout/hierarchy3"/>
    <dgm:cxn modelId="{1273B03C-91DA-8C49-BD11-3B34E07C5E70}" type="presParOf" srcId="{CA895FAE-F746-3540-AE4B-C8630F740569}" destId="{58B075DB-D867-294B-B9D2-7AAC5D418E9B}" srcOrd="2" destOrd="0" presId="urn:microsoft.com/office/officeart/2005/8/layout/hierarchy3"/>
    <dgm:cxn modelId="{327DCD8B-0CD0-B643-BF64-39BA3A2DBA33}" type="presParOf" srcId="{58B075DB-D867-294B-B9D2-7AAC5D418E9B}" destId="{6564606C-3E37-F147-9BC8-C69AC71BBCFC}" srcOrd="0" destOrd="0" presId="urn:microsoft.com/office/officeart/2005/8/layout/hierarchy3"/>
    <dgm:cxn modelId="{BEC10FB2-3900-A848-9610-7A8311D14156}" type="presParOf" srcId="{6564606C-3E37-F147-9BC8-C69AC71BBCFC}" destId="{62B3C6DB-EC08-2B45-A6D7-6B3643B6F2F3}" srcOrd="0" destOrd="0" presId="urn:microsoft.com/office/officeart/2005/8/layout/hierarchy3"/>
    <dgm:cxn modelId="{45A1F535-4A6C-BD4B-A8A5-9FBAFE75931A}" type="presParOf" srcId="{6564606C-3E37-F147-9BC8-C69AC71BBCFC}" destId="{1789EDE6-8030-9146-A9CC-15DF256A8034}" srcOrd="1" destOrd="0" presId="urn:microsoft.com/office/officeart/2005/8/layout/hierarchy3"/>
    <dgm:cxn modelId="{9657BF4F-4366-C84B-A39C-DE2A819501EE}" type="presParOf" srcId="{58B075DB-D867-294B-B9D2-7AAC5D418E9B}" destId="{4B294EDF-6C20-C547-BE02-2712B04D4EDD}" srcOrd="1" destOrd="0" presId="urn:microsoft.com/office/officeart/2005/8/layout/hierarchy3"/>
    <dgm:cxn modelId="{991BC306-1245-8D4F-9D0A-8005CAE60D8A}" type="presParOf" srcId="{CA895FAE-F746-3540-AE4B-C8630F740569}" destId="{F99359F8-D480-AA4B-8F02-4D57C5754939}" srcOrd="3" destOrd="0" presId="urn:microsoft.com/office/officeart/2005/8/layout/hierarchy3"/>
    <dgm:cxn modelId="{55B27A18-8E4D-5348-B0F7-7E5324C1B0AA}" type="presParOf" srcId="{F99359F8-D480-AA4B-8F02-4D57C5754939}" destId="{EB32C7E1-EDB6-2645-975E-5ED95A0CF80B}" srcOrd="0" destOrd="0" presId="urn:microsoft.com/office/officeart/2005/8/layout/hierarchy3"/>
    <dgm:cxn modelId="{83A349C1-E735-1549-90B2-122B311E2837}" type="presParOf" srcId="{EB32C7E1-EDB6-2645-975E-5ED95A0CF80B}" destId="{667C9415-5785-9A45-A303-C2D50DDCD7A4}" srcOrd="0" destOrd="0" presId="urn:microsoft.com/office/officeart/2005/8/layout/hierarchy3"/>
    <dgm:cxn modelId="{BBF8F95E-739E-1F42-9D06-A177FD807DF3}" type="presParOf" srcId="{EB32C7E1-EDB6-2645-975E-5ED95A0CF80B}" destId="{AAF0F967-8396-724F-A1B5-4811DB5D9095}" srcOrd="1" destOrd="0" presId="urn:microsoft.com/office/officeart/2005/8/layout/hierarchy3"/>
    <dgm:cxn modelId="{A077C22E-6A2D-0948-BDA4-861DF6D8B7BC}" type="presParOf" srcId="{F99359F8-D480-AA4B-8F02-4D57C5754939}" destId="{FAE6B149-1D0B-F14D-B6AB-6D2F34A5110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F1182297-9FA1-4DDE-B418-C7BE9F7C7509}">
      <dgm:prSet phldrT="[Text]" custT="1"/>
      <dgm:spPr>
        <a:solidFill>
          <a:srgbClr val="458DCF"/>
        </a:solidFill>
      </dgm:spPr>
      <dgm:t>
        <a:bodyPr/>
        <a:lstStyle/>
        <a:p>
          <a:pPr>
            <a:lnSpc>
              <a:spcPct val="114000"/>
            </a:lnSpc>
            <a:spcBef>
              <a:spcPts val="600"/>
            </a:spcBef>
            <a:spcAft>
              <a:spcPts val="600"/>
            </a:spcAft>
          </a:pPr>
          <a:r>
            <a:rPr lang="en-AU" sz="2000" dirty="0"/>
            <a:t>Assessing the person’s physical capabilities, their strengths, what they want to learn/achieve and what skills will support their independence</a:t>
          </a:r>
        </a:p>
      </dgm:t>
    </dgm:pt>
    <dgm:pt modelId="{09D41C6A-5FD3-456E-9DC6-27B89BC33A8F}" type="parTrans" cxnId="{1AA2845A-E87B-42E1-9FB7-43698BE23373}">
      <dgm:prSet/>
      <dgm:spPr/>
      <dgm:t>
        <a:bodyPr/>
        <a:lstStyle/>
        <a:p>
          <a:endParaRPr lang="en-AU"/>
        </a:p>
      </dgm:t>
    </dgm:pt>
    <dgm:pt modelId="{9424582E-F353-4DFE-A8F9-CF9EC50C9CD7}" type="sibTrans" cxnId="{1AA2845A-E87B-42E1-9FB7-43698BE23373}">
      <dgm:prSet/>
      <dgm:spPr/>
      <dgm:t>
        <a:bodyPr/>
        <a:lstStyle/>
        <a:p>
          <a:endParaRPr lang="en-AU"/>
        </a:p>
      </dgm:t>
    </dgm:pt>
    <dgm:pt modelId="{DEF430F3-B64E-42D3-9AD8-4CCBD0E7AAD9}">
      <dgm:prSet phldrT="[Text]" custT="1"/>
      <dgm:spPr>
        <a:solidFill>
          <a:srgbClr val="3CBE99"/>
        </a:solidFill>
      </dgm:spPr>
      <dgm:t>
        <a:bodyPr/>
        <a:lstStyle/>
        <a:p>
          <a:pPr>
            <a:lnSpc>
              <a:spcPct val="114000"/>
            </a:lnSpc>
            <a:spcBef>
              <a:spcPts val="600"/>
            </a:spcBef>
            <a:spcAft>
              <a:spcPts val="600"/>
            </a:spcAft>
          </a:pPr>
          <a:r>
            <a:rPr lang="en-AU" sz="2000" dirty="0"/>
            <a:t>Focusing on developing one skill at a time while removing distractions or hazards in the environment</a:t>
          </a:r>
        </a:p>
      </dgm:t>
    </dgm:pt>
    <dgm:pt modelId="{A1C9FFE8-D23F-4B6C-88B9-1F32BFC0C99C}" type="parTrans" cxnId="{D7019F44-82B3-496A-806B-5FE00F3F05AA}">
      <dgm:prSet/>
      <dgm:spPr/>
      <dgm:t>
        <a:bodyPr/>
        <a:lstStyle/>
        <a:p>
          <a:endParaRPr lang="en-AU"/>
        </a:p>
      </dgm:t>
    </dgm:pt>
    <dgm:pt modelId="{1D077ACB-B1C4-4C8F-A8CD-E87C97484CF5}" type="sibTrans" cxnId="{D7019F44-82B3-496A-806B-5FE00F3F05AA}">
      <dgm:prSet/>
      <dgm:spPr/>
      <dgm:t>
        <a:bodyPr/>
        <a:lstStyle/>
        <a:p>
          <a:endParaRPr lang="en-AU"/>
        </a:p>
      </dgm:t>
    </dgm:pt>
    <dgm:pt modelId="{7A2B50CC-CC18-40EB-8D50-5E82B0BF51D4}" type="pres">
      <dgm:prSet presAssocID="{99F3070C-E5E1-4B5F-827C-D9B5A689D80C}" presName="linear" presStyleCnt="0">
        <dgm:presLayoutVars>
          <dgm:dir/>
          <dgm:animLvl val="lvl"/>
          <dgm:resizeHandles val="exact"/>
        </dgm:presLayoutVars>
      </dgm:prSet>
      <dgm:spPr/>
    </dgm:pt>
    <dgm:pt modelId="{DADF8B83-A395-4106-8248-97273E85A103}" type="pres">
      <dgm:prSet presAssocID="{F1182297-9FA1-4DDE-B418-C7BE9F7C7509}" presName="parentLin" presStyleCnt="0"/>
      <dgm:spPr/>
    </dgm:pt>
    <dgm:pt modelId="{8A6F9319-A551-4EEA-BC71-E49EB30B2B57}" type="pres">
      <dgm:prSet presAssocID="{F1182297-9FA1-4DDE-B418-C7BE9F7C7509}" presName="parentLeftMargin" presStyleLbl="node1" presStyleIdx="0" presStyleCnt="2"/>
      <dgm:spPr/>
    </dgm:pt>
    <dgm:pt modelId="{258DD550-C2B2-4E1E-A73E-0BEC5D2039C5}" type="pres">
      <dgm:prSet presAssocID="{F1182297-9FA1-4DDE-B418-C7BE9F7C7509}" presName="parentText" presStyleLbl="node1" presStyleIdx="0" presStyleCnt="2" custScaleX="123780">
        <dgm:presLayoutVars>
          <dgm:chMax val="0"/>
          <dgm:bulletEnabled val="1"/>
        </dgm:presLayoutVars>
      </dgm:prSet>
      <dgm:spPr/>
    </dgm:pt>
    <dgm:pt modelId="{EB56CADD-F4DB-41BA-982F-5BCB7B202D4C}" type="pres">
      <dgm:prSet presAssocID="{F1182297-9FA1-4DDE-B418-C7BE9F7C7509}" presName="negativeSpace" presStyleCnt="0"/>
      <dgm:spPr/>
    </dgm:pt>
    <dgm:pt modelId="{5F751B35-23A5-435E-B47A-F7A6B7D82EA4}" type="pres">
      <dgm:prSet presAssocID="{F1182297-9FA1-4DDE-B418-C7BE9F7C7509}" presName="childText" presStyleLbl="conFgAcc1" presStyleIdx="0" presStyleCnt="2">
        <dgm:presLayoutVars>
          <dgm:bulletEnabled val="1"/>
        </dgm:presLayoutVars>
      </dgm:prSet>
      <dgm:spPr/>
    </dgm:pt>
    <dgm:pt modelId="{1A600E49-54FD-42F5-A606-78327FF0E420}" type="pres">
      <dgm:prSet presAssocID="{9424582E-F353-4DFE-A8F9-CF9EC50C9CD7}" presName="spaceBetweenRectangles" presStyleCnt="0"/>
      <dgm:spPr/>
    </dgm:pt>
    <dgm:pt modelId="{9DA40D82-410B-47ED-9648-D499E054A27E}" type="pres">
      <dgm:prSet presAssocID="{DEF430F3-B64E-42D3-9AD8-4CCBD0E7AAD9}" presName="parentLin" presStyleCnt="0"/>
      <dgm:spPr/>
    </dgm:pt>
    <dgm:pt modelId="{E9D7FDCD-1ACF-4D55-95B9-47CDDBFA3B9E}" type="pres">
      <dgm:prSet presAssocID="{DEF430F3-B64E-42D3-9AD8-4CCBD0E7AAD9}" presName="parentLeftMargin" presStyleLbl="node1" presStyleIdx="0" presStyleCnt="2"/>
      <dgm:spPr/>
    </dgm:pt>
    <dgm:pt modelId="{22580455-0066-42A0-A389-9B62B77CE7D3}" type="pres">
      <dgm:prSet presAssocID="{DEF430F3-B64E-42D3-9AD8-4CCBD0E7AAD9}" presName="parentText" presStyleLbl="node1" presStyleIdx="1" presStyleCnt="2" custScaleX="123780">
        <dgm:presLayoutVars>
          <dgm:chMax val="0"/>
          <dgm:bulletEnabled val="1"/>
        </dgm:presLayoutVars>
      </dgm:prSet>
      <dgm:spPr/>
    </dgm:pt>
    <dgm:pt modelId="{F4A970AF-9B39-4E48-99EA-E0A5575CE265}" type="pres">
      <dgm:prSet presAssocID="{DEF430F3-B64E-42D3-9AD8-4CCBD0E7AAD9}" presName="negativeSpace" presStyleCnt="0"/>
      <dgm:spPr/>
    </dgm:pt>
    <dgm:pt modelId="{1A0DAB6E-FB59-43D4-B7A9-F06225AAB8A9}" type="pres">
      <dgm:prSet presAssocID="{DEF430F3-B64E-42D3-9AD8-4CCBD0E7AAD9}" presName="childText" presStyleLbl="conFgAcc1" presStyleIdx="1" presStyleCnt="2">
        <dgm:presLayoutVars>
          <dgm:bulletEnabled val="1"/>
        </dgm:presLayoutVars>
      </dgm:prSet>
      <dgm:spPr/>
    </dgm:pt>
  </dgm:ptLst>
  <dgm:cxnLst>
    <dgm:cxn modelId="{D7019F44-82B3-496A-806B-5FE00F3F05AA}" srcId="{99F3070C-E5E1-4B5F-827C-D9B5A689D80C}" destId="{DEF430F3-B64E-42D3-9AD8-4CCBD0E7AAD9}" srcOrd="1" destOrd="0" parTransId="{A1C9FFE8-D23F-4B6C-88B9-1F32BFC0C99C}" sibTransId="{1D077ACB-B1C4-4C8F-A8CD-E87C97484CF5}"/>
    <dgm:cxn modelId="{1AA2845A-E87B-42E1-9FB7-43698BE23373}" srcId="{99F3070C-E5E1-4B5F-827C-D9B5A689D80C}" destId="{F1182297-9FA1-4DDE-B418-C7BE9F7C7509}" srcOrd="0" destOrd="0" parTransId="{09D41C6A-5FD3-456E-9DC6-27B89BC33A8F}" sibTransId="{9424582E-F353-4DFE-A8F9-CF9EC50C9CD7}"/>
    <dgm:cxn modelId="{334A7586-1E5C-4819-B917-F2A392167007}" type="presOf" srcId="{F1182297-9FA1-4DDE-B418-C7BE9F7C7509}" destId="{258DD550-C2B2-4E1E-A73E-0BEC5D2039C5}" srcOrd="1" destOrd="0" presId="urn:microsoft.com/office/officeart/2005/8/layout/list1"/>
    <dgm:cxn modelId="{3287BC8F-48A1-4D6B-B88D-0DC4CDB04B0B}" type="presOf" srcId="{DEF430F3-B64E-42D3-9AD8-4CCBD0E7AAD9}" destId="{22580455-0066-42A0-A389-9B62B77CE7D3}" srcOrd="1" destOrd="0" presId="urn:microsoft.com/office/officeart/2005/8/layout/list1"/>
    <dgm:cxn modelId="{297D9F9B-E3BB-411E-8463-514E89C6C020}" type="presOf" srcId="{99F3070C-E5E1-4B5F-827C-D9B5A689D80C}" destId="{7A2B50CC-CC18-40EB-8D50-5E82B0BF51D4}" srcOrd="0" destOrd="0" presId="urn:microsoft.com/office/officeart/2005/8/layout/list1"/>
    <dgm:cxn modelId="{58C4CCA7-F490-4D39-B8F5-90FD394FD785}" type="presOf" srcId="{DEF430F3-B64E-42D3-9AD8-4CCBD0E7AAD9}" destId="{E9D7FDCD-1ACF-4D55-95B9-47CDDBFA3B9E}" srcOrd="0" destOrd="0" presId="urn:microsoft.com/office/officeart/2005/8/layout/list1"/>
    <dgm:cxn modelId="{03F992E0-26A4-4086-BAD8-656F57E0290E}" type="presOf" srcId="{F1182297-9FA1-4DDE-B418-C7BE9F7C7509}" destId="{8A6F9319-A551-4EEA-BC71-E49EB30B2B57}" srcOrd="0" destOrd="0" presId="urn:microsoft.com/office/officeart/2005/8/layout/list1"/>
    <dgm:cxn modelId="{6653C2B1-650D-472F-876A-7A9477B61DC5}" type="presParOf" srcId="{7A2B50CC-CC18-40EB-8D50-5E82B0BF51D4}" destId="{DADF8B83-A395-4106-8248-97273E85A103}" srcOrd="0" destOrd="0" presId="urn:microsoft.com/office/officeart/2005/8/layout/list1"/>
    <dgm:cxn modelId="{F5F8813F-5C22-4D03-8ED3-D1550CAC92F9}" type="presParOf" srcId="{DADF8B83-A395-4106-8248-97273E85A103}" destId="{8A6F9319-A551-4EEA-BC71-E49EB30B2B57}" srcOrd="0" destOrd="0" presId="urn:microsoft.com/office/officeart/2005/8/layout/list1"/>
    <dgm:cxn modelId="{B034DA1F-C45A-446D-8B52-A414A1EF29E7}" type="presParOf" srcId="{DADF8B83-A395-4106-8248-97273E85A103}" destId="{258DD550-C2B2-4E1E-A73E-0BEC5D2039C5}" srcOrd="1" destOrd="0" presId="urn:microsoft.com/office/officeart/2005/8/layout/list1"/>
    <dgm:cxn modelId="{3060F590-523D-4081-8583-2FD6B3108BED}" type="presParOf" srcId="{7A2B50CC-CC18-40EB-8D50-5E82B0BF51D4}" destId="{EB56CADD-F4DB-41BA-982F-5BCB7B202D4C}" srcOrd="1" destOrd="0" presId="urn:microsoft.com/office/officeart/2005/8/layout/list1"/>
    <dgm:cxn modelId="{CC280A27-EB64-41F5-9D0C-FCFBC3C5810A}" type="presParOf" srcId="{7A2B50CC-CC18-40EB-8D50-5E82B0BF51D4}" destId="{5F751B35-23A5-435E-B47A-F7A6B7D82EA4}" srcOrd="2" destOrd="0" presId="urn:microsoft.com/office/officeart/2005/8/layout/list1"/>
    <dgm:cxn modelId="{ECAD8645-7725-4D40-B5A9-F6F6F3501763}" type="presParOf" srcId="{7A2B50CC-CC18-40EB-8D50-5E82B0BF51D4}" destId="{1A600E49-54FD-42F5-A606-78327FF0E420}" srcOrd="3" destOrd="0" presId="urn:microsoft.com/office/officeart/2005/8/layout/list1"/>
    <dgm:cxn modelId="{9BDAC7D4-A059-480F-A171-714E5E154EEE}" type="presParOf" srcId="{7A2B50CC-CC18-40EB-8D50-5E82B0BF51D4}" destId="{9DA40D82-410B-47ED-9648-D499E054A27E}" srcOrd="4" destOrd="0" presId="urn:microsoft.com/office/officeart/2005/8/layout/list1"/>
    <dgm:cxn modelId="{BD0E7667-5F8D-429D-B780-B071C51F1547}" type="presParOf" srcId="{9DA40D82-410B-47ED-9648-D499E054A27E}" destId="{E9D7FDCD-1ACF-4D55-95B9-47CDDBFA3B9E}" srcOrd="0" destOrd="0" presId="urn:microsoft.com/office/officeart/2005/8/layout/list1"/>
    <dgm:cxn modelId="{25A3D0AD-F183-43EC-9538-7C297AA67270}" type="presParOf" srcId="{9DA40D82-410B-47ED-9648-D499E054A27E}" destId="{22580455-0066-42A0-A389-9B62B77CE7D3}" srcOrd="1" destOrd="0" presId="urn:microsoft.com/office/officeart/2005/8/layout/list1"/>
    <dgm:cxn modelId="{D5A58510-6245-4CAA-869F-66B7ECF9F018}" type="presParOf" srcId="{7A2B50CC-CC18-40EB-8D50-5E82B0BF51D4}" destId="{F4A970AF-9B39-4E48-99EA-E0A5575CE265}" srcOrd="5" destOrd="0" presId="urn:microsoft.com/office/officeart/2005/8/layout/list1"/>
    <dgm:cxn modelId="{F849CD1A-C102-4CA9-BBB4-6B95667054A4}" type="presParOf" srcId="{7A2B50CC-CC18-40EB-8D50-5E82B0BF51D4}" destId="{1A0DAB6E-FB59-43D4-B7A9-F06225AAB8A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9D07C7-1244-4A41-B181-EB4FC287751C}"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PH"/>
        </a:p>
      </dgm:t>
    </dgm:pt>
    <dgm:pt modelId="{D890CF35-8561-8F4B-8D2A-A5EE521217B1}">
      <dgm:prSet phldrT="[Text]" custT="1"/>
      <dgm:spPr>
        <a:solidFill>
          <a:srgbClr val="458DCF"/>
        </a:solidFill>
      </dgm:spPr>
      <dgm:t>
        <a:bodyPr/>
        <a:lstStyle/>
        <a:p>
          <a:pPr>
            <a:buFont typeface="Courier New" panose="02070309020205020404" pitchFamily="49" charset="0"/>
            <a:buChar char="o"/>
          </a:pPr>
          <a:r>
            <a:rPr lang="en-AU" sz="2000" dirty="0"/>
            <a:t>Showering and bathing</a:t>
          </a:r>
        </a:p>
      </dgm:t>
    </dgm:pt>
    <dgm:pt modelId="{E5092A2F-9BC8-0644-8014-BC85239C570C}" type="parTrans" cxnId="{769DED74-EE34-4448-BDB6-66A5A458E3D3}">
      <dgm:prSet/>
      <dgm:spPr/>
      <dgm:t>
        <a:bodyPr/>
        <a:lstStyle/>
        <a:p>
          <a:endParaRPr lang="en-US"/>
        </a:p>
      </dgm:t>
    </dgm:pt>
    <dgm:pt modelId="{31421417-A79C-0F46-973E-6179E445B0CB}" type="sibTrans" cxnId="{769DED74-EE34-4448-BDB6-66A5A458E3D3}">
      <dgm:prSet/>
      <dgm:spPr/>
      <dgm:t>
        <a:bodyPr/>
        <a:lstStyle/>
        <a:p>
          <a:endParaRPr lang="en-US"/>
        </a:p>
      </dgm:t>
    </dgm:pt>
    <dgm:pt modelId="{0438E59A-9C4D-3347-80AB-58AA6F87B63B}">
      <dgm:prSet phldrT="[Text]" custT="1"/>
      <dgm:spPr>
        <a:solidFill>
          <a:srgbClr val="3CBE99"/>
        </a:solidFill>
      </dgm:spPr>
      <dgm:t>
        <a:bodyPr/>
        <a:lstStyle/>
        <a:p>
          <a:pPr>
            <a:buFont typeface="Courier New" panose="02070309020205020404" pitchFamily="49" charset="0"/>
            <a:buChar char="o"/>
          </a:pPr>
          <a:r>
            <a:rPr lang="en-PH" sz="2000" dirty="0"/>
            <a:t>Oral care</a:t>
          </a:r>
        </a:p>
      </dgm:t>
    </dgm:pt>
    <dgm:pt modelId="{0C8737D4-5CB5-164A-BEDC-09BB993D062F}" type="parTrans" cxnId="{4413859F-BBB6-8B4C-8B06-709B6B35B7DC}">
      <dgm:prSet/>
      <dgm:spPr/>
      <dgm:t>
        <a:bodyPr/>
        <a:lstStyle/>
        <a:p>
          <a:endParaRPr lang="en-US"/>
        </a:p>
      </dgm:t>
    </dgm:pt>
    <dgm:pt modelId="{C0EE506B-9D25-4447-A59B-9BE2298949D1}" type="sibTrans" cxnId="{4413859F-BBB6-8B4C-8B06-709B6B35B7DC}">
      <dgm:prSet/>
      <dgm:spPr/>
      <dgm:t>
        <a:bodyPr/>
        <a:lstStyle/>
        <a:p>
          <a:endParaRPr lang="en-US"/>
        </a:p>
      </dgm:t>
    </dgm:pt>
    <dgm:pt modelId="{590798E7-4C14-7043-A2AB-AADFF46EEE0D}">
      <dgm:prSet phldrT="[Text]" custT="1"/>
      <dgm:spPr/>
      <dgm:t>
        <a:bodyPr/>
        <a:lstStyle/>
        <a:p>
          <a:pPr>
            <a:buFont typeface="Courier New" panose="02070309020205020404" pitchFamily="49" charset="0"/>
            <a:buChar char="o"/>
          </a:pPr>
          <a:r>
            <a:rPr lang="en-PH" sz="2000"/>
            <a:t>Toileting</a:t>
          </a:r>
        </a:p>
      </dgm:t>
    </dgm:pt>
    <dgm:pt modelId="{E5082567-49DE-7247-900C-B8C3D48832CB}" type="parTrans" cxnId="{364A5395-7567-4D42-9711-446495B3AFBA}">
      <dgm:prSet/>
      <dgm:spPr/>
      <dgm:t>
        <a:bodyPr/>
        <a:lstStyle/>
        <a:p>
          <a:endParaRPr lang="en-US"/>
        </a:p>
      </dgm:t>
    </dgm:pt>
    <dgm:pt modelId="{49653F10-EFB9-2840-AB25-C3EDC01B7D08}" type="sibTrans" cxnId="{364A5395-7567-4D42-9711-446495B3AFBA}">
      <dgm:prSet/>
      <dgm:spPr/>
      <dgm:t>
        <a:bodyPr/>
        <a:lstStyle/>
        <a:p>
          <a:endParaRPr lang="en-US"/>
        </a:p>
      </dgm:t>
    </dgm:pt>
    <dgm:pt modelId="{63A9BE76-EA47-D14F-B428-53FCE6B164FB}">
      <dgm:prSet phldrT="[Text]" custT="1"/>
      <dgm:spPr/>
      <dgm:t>
        <a:bodyPr/>
        <a:lstStyle/>
        <a:p>
          <a:pPr>
            <a:buFont typeface="Courier New" panose="02070309020205020404" pitchFamily="49" charset="0"/>
            <a:buChar char="o"/>
          </a:pPr>
          <a:r>
            <a:rPr lang="en-PH" sz="2000" dirty="0"/>
            <a:t>Eating and drinking</a:t>
          </a:r>
        </a:p>
      </dgm:t>
    </dgm:pt>
    <dgm:pt modelId="{682E3B28-F472-1D4E-B8D7-3EF251C2B1E5}" type="parTrans" cxnId="{1C06820E-9F2D-344F-A2D1-BE9F21767527}">
      <dgm:prSet/>
      <dgm:spPr/>
      <dgm:t>
        <a:bodyPr/>
        <a:lstStyle/>
        <a:p>
          <a:endParaRPr lang="en-US"/>
        </a:p>
      </dgm:t>
    </dgm:pt>
    <dgm:pt modelId="{6D38FC0B-4B5B-3F4B-B80C-FE65E8995040}" type="sibTrans" cxnId="{1C06820E-9F2D-344F-A2D1-BE9F21767527}">
      <dgm:prSet/>
      <dgm:spPr/>
      <dgm:t>
        <a:bodyPr/>
        <a:lstStyle/>
        <a:p>
          <a:endParaRPr lang="en-US"/>
        </a:p>
      </dgm:t>
    </dgm:pt>
    <dgm:pt modelId="{174FADB7-A7F5-EF4F-A3FD-EAB4BD6D315B}">
      <dgm:prSet phldrT="[Text]" custT="1"/>
      <dgm:spPr>
        <a:solidFill>
          <a:srgbClr val="42BDCA"/>
        </a:solidFill>
      </dgm:spPr>
      <dgm:t>
        <a:bodyPr/>
        <a:lstStyle/>
        <a:p>
          <a:pPr>
            <a:buFont typeface="Courier New" panose="02070309020205020404" pitchFamily="49" charset="0"/>
            <a:buChar char="o"/>
          </a:pPr>
          <a:r>
            <a:rPr lang="en-AU" sz="2000"/>
            <a:t>Bed bathing</a:t>
          </a:r>
        </a:p>
      </dgm:t>
    </dgm:pt>
    <dgm:pt modelId="{00AE4301-188B-224E-B088-3F71D01976F7}" type="parTrans" cxnId="{198C7F85-85A6-3E41-8E9A-4115FA4D6DDF}">
      <dgm:prSet/>
      <dgm:spPr/>
      <dgm:t>
        <a:bodyPr/>
        <a:lstStyle/>
        <a:p>
          <a:endParaRPr lang="en-US"/>
        </a:p>
      </dgm:t>
    </dgm:pt>
    <dgm:pt modelId="{DFD349CA-433F-B448-9C5B-66078EA4ACD2}" type="sibTrans" cxnId="{198C7F85-85A6-3E41-8E9A-4115FA4D6DDF}">
      <dgm:prSet/>
      <dgm:spPr/>
      <dgm:t>
        <a:bodyPr/>
        <a:lstStyle/>
        <a:p>
          <a:endParaRPr lang="en-US"/>
        </a:p>
      </dgm:t>
    </dgm:pt>
    <dgm:pt modelId="{2801B2F8-C79B-DD43-82D7-35A07B3752B5}">
      <dgm:prSet custT="1"/>
      <dgm:spPr/>
      <dgm:t>
        <a:bodyPr/>
        <a:lstStyle/>
        <a:p>
          <a:r>
            <a:rPr lang="en-US" sz="2000"/>
            <a:t>Grooming</a:t>
          </a:r>
        </a:p>
      </dgm:t>
    </dgm:pt>
    <dgm:pt modelId="{DDDF7A82-CE76-284B-80E1-83BF51D1AE72}" type="parTrans" cxnId="{2FBDB798-32FE-304E-B54A-0A4AA0ECB8AB}">
      <dgm:prSet/>
      <dgm:spPr/>
      <dgm:t>
        <a:bodyPr/>
        <a:lstStyle/>
        <a:p>
          <a:endParaRPr lang="en-US"/>
        </a:p>
      </dgm:t>
    </dgm:pt>
    <dgm:pt modelId="{993A61C6-666C-1A40-83EA-AAF344791C29}" type="sibTrans" cxnId="{2FBDB798-32FE-304E-B54A-0A4AA0ECB8AB}">
      <dgm:prSet/>
      <dgm:spPr/>
      <dgm:t>
        <a:bodyPr/>
        <a:lstStyle/>
        <a:p>
          <a:endParaRPr lang="en-US"/>
        </a:p>
      </dgm:t>
    </dgm:pt>
    <dgm:pt modelId="{48DC817B-4F5E-A04B-AA27-0B4F137296FE}" type="pres">
      <dgm:prSet presAssocID="{3E9D07C7-1244-4A41-B181-EB4FC287751C}" presName="diagram" presStyleCnt="0">
        <dgm:presLayoutVars>
          <dgm:dir/>
          <dgm:resizeHandles val="exact"/>
        </dgm:presLayoutVars>
      </dgm:prSet>
      <dgm:spPr/>
    </dgm:pt>
    <dgm:pt modelId="{499991CA-8551-AF4D-92D4-32CEE45C5A69}" type="pres">
      <dgm:prSet presAssocID="{D890CF35-8561-8F4B-8D2A-A5EE521217B1}" presName="node" presStyleLbl="node1" presStyleIdx="0" presStyleCnt="6" custScaleX="132513" custLinFactNeighborX="1708" custLinFactNeighborY="85">
        <dgm:presLayoutVars>
          <dgm:bulletEnabled val="1"/>
        </dgm:presLayoutVars>
      </dgm:prSet>
      <dgm:spPr/>
    </dgm:pt>
    <dgm:pt modelId="{EFCA93A1-9D5F-7D4F-9819-9E53663C052F}" type="pres">
      <dgm:prSet presAssocID="{31421417-A79C-0F46-973E-6179E445B0CB}" presName="sibTrans" presStyleCnt="0"/>
      <dgm:spPr/>
    </dgm:pt>
    <dgm:pt modelId="{E3B2FE70-AD7D-DF4D-98E1-491876F401C4}" type="pres">
      <dgm:prSet presAssocID="{174FADB7-A7F5-EF4F-A3FD-EAB4BD6D315B}" presName="node" presStyleLbl="node1" presStyleIdx="1" presStyleCnt="6" custScaleX="132513" custLinFactNeighborX="1708" custLinFactNeighborY="85">
        <dgm:presLayoutVars>
          <dgm:bulletEnabled val="1"/>
        </dgm:presLayoutVars>
      </dgm:prSet>
      <dgm:spPr/>
    </dgm:pt>
    <dgm:pt modelId="{722B4C3D-C24E-A046-A1CF-84B485A90679}" type="pres">
      <dgm:prSet presAssocID="{DFD349CA-433F-B448-9C5B-66078EA4ACD2}" presName="sibTrans" presStyleCnt="0"/>
      <dgm:spPr/>
    </dgm:pt>
    <dgm:pt modelId="{522CAA4B-7F39-D94B-8789-29ACF0D98D7D}" type="pres">
      <dgm:prSet presAssocID="{0438E59A-9C4D-3347-80AB-58AA6F87B63B}" presName="node" presStyleLbl="node1" presStyleIdx="2" presStyleCnt="6" custScaleX="132513" custLinFactNeighborX="1708" custLinFactNeighborY="85">
        <dgm:presLayoutVars>
          <dgm:bulletEnabled val="1"/>
        </dgm:presLayoutVars>
      </dgm:prSet>
      <dgm:spPr/>
    </dgm:pt>
    <dgm:pt modelId="{5D545D9B-372D-B34A-AF3E-FC9214C6C50F}" type="pres">
      <dgm:prSet presAssocID="{C0EE506B-9D25-4447-A59B-9BE2298949D1}" presName="sibTrans" presStyleCnt="0"/>
      <dgm:spPr/>
    </dgm:pt>
    <dgm:pt modelId="{A27BC900-23D8-014C-BCB7-B10F8B7A90D5}" type="pres">
      <dgm:prSet presAssocID="{590798E7-4C14-7043-A2AB-AADFF46EEE0D}" presName="node" presStyleLbl="node1" presStyleIdx="3" presStyleCnt="6" custScaleX="132513" custLinFactNeighborX="1708" custLinFactNeighborY="85">
        <dgm:presLayoutVars>
          <dgm:bulletEnabled val="1"/>
        </dgm:presLayoutVars>
      </dgm:prSet>
      <dgm:spPr/>
    </dgm:pt>
    <dgm:pt modelId="{283CB4CE-5E96-A24C-8A6C-2BF63A85E874}" type="pres">
      <dgm:prSet presAssocID="{49653F10-EFB9-2840-AB25-C3EDC01B7D08}" presName="sibTrans" presStyleCnt="0"/>
      <dgm:spPr/>
    </dgm:pt>
    <dgm:pt modelId="{FF974221-DBE1-A547-BE2E-2597AFBE7BF6}" type="pres">
      <dgm:prSet presAssocID="{2801B2F8-C79B-DD43-82D7-35A07B3752B5}" presName="node" presStyleLbl="node1" presStyleIdx="4" presStyleCnt="6" custScaleX="132513" custLinFactNeighborX="1708" custLinFactNeighborY="85">
        <dgm:presLayoutVars>
          <dgm:bulletEnabled val="1"/>
        </dgm:presLayoutVars>
      </dgm:prSet>
      <dgm:spPr/>
    </dgm:pt>
    <dgm:pt modelId="{9FE9326E-ED11-9247-9C3E-DDA7F669B894}" type="pres">
      <dgm:prSet presAssocID="{993A61C6-666C-1A40-83EA-AAF344791C29}" presName="sibTrans" presStyleCnt="0"/>
      <dgm:spPr/>
    </dgm:pt>
    <dgm:pt modelId="{6AB0DA40-F210-FE48-AC7A-13F83F03283C}" type="pres">
      <dgm:prSet presAssocID="{63A9BE76-EA47-D14F-B428-53FCE6B164FB}" presName="node" presStyleLbl="node1" presStyleIdx="5" presStyleCnt="6" custScaleX="132513">
        <dgm:presLayoutVars>
          <dgm:bulletEnabled val="1"/>
        </dgm:presLayoutVars>
      </dgm:prSet>
      <dgm:spPr/>
    </dgm:pt>
  </dgm:ptLst>
  <dgm:cxnLst>
    <dgm:cxn modelId="{1C06820E-9F2D-344F-A2D1-BE9F21767527}" srcId="{3E9D07C7-1244-4A41-B181-EB4FC287751C}" destId="{63A9BE76-EA47-D14F-B428-53FCE6B164FB}" srcOrd="5" destOrd="0" parTransId="{682E3B28-F472-1D4E-B8D7-3EF251C2B1E5}" sibTransId="{6D38FC0B-4B5B-3F4B-B80C-FE65E8995040}"/>
    <dgm:cxn modelId="{769DED74-EE34-4448-BDB6-66A5A458E3D3}" srcId="{3E9D07C7-1244-4A41-B181-EB4FC287751C}" destId="{D890CF35-8561-8F4B-8D2A-A5EE521217B1}" srcOrd="0" destOrd="0" parTransId="{E5092A2F-9BC8-0644-8014-BC85239C570C}" sibTransId="{31421417-A79C-0F46-973E-6179E445B0CB}"/>
    <dgm:cxn modelId="{198C7F85-85A6-3E41-8E9A-4115FA4D6DDF}" srcId="{3E9D07C7-1244-4A41-B181-EB4FC287751C}" destId="{174FADB7-A7F5-EF4F-A3FD-EAB4BD6D315B}" srcOrd="1" destOrd="0" parTransId="{00AE4301-188B-224E-B088-3F71D01976F7}" sibTransId="{DFD349CA-433F-B448-9C5B-66078EA4ACD2}"/>
    <dgm:cxn modelId="{D411BC8A-9D53-0C47-808B-D2561F77F647}" type="presOf" srcId="{3E9D07C7-1244-4A41-B181-EB4FC287751C}" destId="{48DC817B-4F5E-A04B-AA27-0B4F137296FE}" srcOrd="0" destOrd="0" presId="urn:microsoft.com/office/officeart/2005/8/layout/default"/>
    <dgm:cxn modelId="{5EDE0D8D-C142-624F-A675-3A226C2FC921}" type="presOf" srcId="{0438E59A-9C4D-3347-80AB-58AA6F87B63B}" destId="{522CAA4B-7F39-D94B-8789-29ACF0D98D7D}" srcOrd="0" destOrd="0" presId="urn:microsoft.com/office/officeart/2005/8/layout/default"/>
    <dgm:cxn modelId="{364A5395-7567-4D42-9711-446495B3AFBA}" srcId="{3E9D07C7-1244-4A41-B181-EB4FC287751C}" destId="{590798E7-4C14-7043-A2AB-AADFF46EEE0D}" srcOrd="3" destOrd="0" parTransId="{E5082567-49DE-7247-900C-B8C3D48832CB}" sibTransId="{49653F10-EFB9-2840-AB25-C3EDC01B7D08}"/>
    <dgm:cxn modelId="{2FBDB798-32FE-304E-B54A-0A4AA0ECB8AB}" srcId="{3E9D07C7-1244-4A41-B181-EB4FC287751C}" destId="{2801B2F8-C79B-DD43-82D7-35A07B3752B5}" srcOrd="4" destOrd="0" parTransId="{DDDF7A82-CE76-284B-80E1-83BF51D1AE72}" sibTransId="{993A61C6-666C-1A40-83EA-AAF344791C29}"/>
    <dgm:cxn modelId="{4413859F-BBB6-8B4C-8B06-709B6B35B7DC}" srcId="{3E9D07C7-1244-4A41-B181-EB4FC287751C}" destId="{0438E59A-9C4D-3347-80AB-58AA6F87B63B}" srcOrd="2" destOrd="0" parTransId="{0C8737D4-5CB5-164A-BEDC-09BB993D062F}" sibTransId="{C0EE506B-9D25-4447-A59B-9BE2298949D1}"/>
    <dgm:cxn modelId="{8D4C04AA-60F5-6949-96B4-F45C18B63538}" type="presOf" srcId="{63A9BE76-EA47-D14F-B428-53FCE6B164FB}" destId="{6AB0DA40-F210-FE48-AC7A-13F83F03283C}" srcOrd="0" destOrd="0" presId="urn:microsoft.com/office/officeart/2005/8/layout/default"/>
    <dgm:cxn modelId="{0A489ED8-808D-D94D-AF5E-E078B20FF877}" type="presOf" srcId="{2801B2F8-C79B-DD43-82D7-35A07B3752B5}" destId="{FF974221-DBE1-A547-BE2E-2597AFBE7BF6}" srcOrd="0" destOrd="0" presId="urn:microsoft.com/office/officeart/2005/8/layout/default"/>
    <dgm:cxn modelId="{F5ACA6D8-968E-454E-90AC-1B4A71A5C33B}" type="presOf" srcId="{590798E7-4C14-7043-A2AB-AADFF46EEE0D}" destId="{A27BC900-23D8-014C-BCB7-B10F8B7A90D5}" srcOrd="0" destOrd="0" presId="urn:microsoft.com/office/officeart/2005/8/layout/default"/>
    <dgm:cxn modelId="{EBEB52DC-981B-C146-B911-C959447B3159}" type="presOf" srcId="{D890CF35-8561-8F4B-8D2A-A5EE521217B1}" destId="{499991CA-8551-AF4D-92D4-32CEE45C5A69}" srcOrd="0" destOrd="0" presId="urn:microsoft.com/office/officeart/2005/8/layout/default"/>
    <dgm:cxn modelId="{C3CFFCE7-5327-0C45-B7FC-ADCD9A3F5F6C}" type="presOf" srcId="{174FADB7-A7F5-EF4F-A3FD-EAB4BD6D315B}" destId="{E3B2FE70-AD7D-DF4D-98E1-491876F401C4}" srcOrd="0" destOrd="0" presId="urn:microsoft.com/office/officeart/2005/8/layout/default"/>
    <dgm:cxn modelId="{508FA053-4551-4F43-8126-0EA36E5F876D}" type="presParOf" srcId="{48DC817B-4F5E-A04B-AA27-0B4F137296FE}" destId="{499991CA-8551-AF4D-92D4-32CEE45C5A69}" srcOrd="0" destOrd="0" presId="urn:microsoft.com/office/officeart/2005/8/layout/default"/>
    <dgm:cxn modelId="{083044DA-BF40-5A48-9D2B-132EC90AD8CD}" type="presParOf" srcId="{48DC817B-4F5E-A04B-AA27-0B4F137296FE}" destId="{EFCA93A1-9D5F-7D4F-9819-9E53663C052F}" srcOrd="1" destOrd="0" presId="urn:microsoft.com/office/officeart/2005/8/layout/default"/>
    <dgm:cxn modelId="{A33BED6B-0C25-3245-B5EE-742C303A9398}" type="presParOf" srcId="{48DC817B-4F5E-A04B-AA27-0B4F137296FE}" destId="{E3B2FE70-AD7D-DF4D-98E1-491876F401C4}" srcOrd="2" destOrd="0" presId="urn:microsoft.com/office/officeart/2005/8/layout/default"/>
    <dgm:cxn modelId="{74956617-9981-4841-9604-943ED858F8A3}" type="presParOf" srcId="{48DC817B-4F5E-A04B-AA27-0B4F137296FE}" destId="{722B4C3D-C24E-A046-A1CF-84B485A90679}" srcOrd="3" destOrd="0" presId="urn:microsoft.com/office/officeart/2005/8/layout/default"/>
    <dgm:cxn modelId="{CC5D9D5C-9628-D541-B9D2-D452A034BBE1}" type="presParOf" srcId="{48DC817B-4F5E-A04B-AA27-0B4F137296FE}" destId="{522CAA4B-7F39-D94B-8789-29ACF0D98D7D}" srcOrd="4" destOrd="0" presId="urn:microsoft.com/office/officeart/2005/8/layout/default"/>
    <dgm:cxn modelId="{2A0934D5-E1FD-7744-9038-F17831DA3665}" type="presParOf" srcId="{48DC817B-4F5E-A04B-AA27-0B4F137296FE}" destId="{5D545D9B-372D-B34A-AF3E-FC9214C6C50F}" srcOrd="5" destOrd="0" presId="urn:microsoft.com/office/officeart/2005/8/layout/default"/>
    <dgm:cxn modelId="{53F356F4-6139-EA4E-BDEB-BDF950DCB80D}" type="presParOf" srcId="{48DC817B-4F5E-A04B-AA27-0B4F137296FE}" destId="{A27BC900-23D8-014C-BCB7-B10F8B7A90D5}" srcOrd="6" destOrd="0" presId="urn:microsoft.com/office/officeart/2005/8/layout/default"/>
    <dgm:cxn modelId="{367DE7E1-4AA9-6F47-8E59-87DCEB9A6444}" type="presParOf" srcId="{48DC817B-4F5E-A04B-AA27-0B4F137296FE}" destId="{283CB4CE-5E96-A24C-8A6C-2BF63A85E874}" srcOrd="7" destOrd="0" presId="urn:microsoft.com/office/officeart/2005/8/layout/default"/>
    <dgm:cxn modelId="{1C5F936E-1247-184B-A567-04FB69B196B0}" type="presParOf" srcId="{48DC817B-4F5E-A04B-AA27-0B4F137296FE}" destId="{FF974221-DBE1-A547-BE2E-2597AFBE7BF6}" srcOrd="8" destOrd="0" presId="urn:microsoft.com/office/officeart/2005/8/layout/default"/>
    <dgm:cxn modelId="{5BAF748B-3A4C-8D42-8EE8-23D73295B24E}" type="presParOf" srcId="{48DC817B-4F5E-A04B-AA27-0B4F137296FE}" destId="{9FE9326E-ED11-9247-9C3E-DDA7F669B894}" srcOrd="9" destOrd="0" presId="urn:microsoft.com/office/officeart/2005/8/layout/default"/>
    <dgm:cxn modelId="{58F4C66C-7D98-EF41-AC82-3744A22D39DC}" type="presParOf" srcId="{48DC817B-4F5E-A04B-AA27-0B4F137296FE}" destId="{6AB0DA40-F210-FE48-AC7A-13F83F03283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9F3070C-E5E1-4B5F-827C-D9B5A689D80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8D11CF09-1408-4891-B61F-921A0FB3407E}">
      <dgm:prSet phldrT="[Text]" custT="1"/>
      <dgm:spPr>
        <a:solidFill>
          <a:srgbClr val="49BF64"/>
        </a:solidFill>
      </dgm:spPr>
      <dgm:t>
        <a:bodyPr/>
        <a:lstStyle/>
        <a:p>
          <a:pPr>
            <a:lnSpc>
              <a:spcPct val="114000"/>
            </a:lnSpc>
            <a:spcBef>
              <a:spcPts val="600"/>
            </a:spcBef>
            <a:spcAft>
              <a:spcPts val="600"/>
            </a:spcAft>
          </a:pPr>
          <a:r>
            <a:rPr lang="en-AU" sz="2000" dirty="0"/>
            <a:t>Supporting clients to set S-M-A-R-T goals in relation to skills they want to develop</a:t>
          </a:r>
        </a:p>
      </dgm:t>
    </dgm:pt>
    <dgm:pt modelId="{C2CF82FC-F94D-488C-AA0D-82906E19A214}" type="parTrans" cxnId="{C504359F-DD03-4965-BB83-A36681B32DAD}">
      <dgm:prSet/>
      <dgm:spPr/>
      <dgm:t>
        <a:bodyPr/>
        <a:lstStyle/>
        <a:p>
          <a:endParaRPr lang="en-AU"/>
        </a:p>
      </dgm:t>
    </dgm:pt>
    <dgm:pt modelId="{09F9481B-A6CC-43A1-9964-459731DBA7C4}" type="sibTrans" cxnId="{C504359F-DD03-4965-BB83-A36681B32DAD}">
      <dgm:prSet/>
      <dgm:spPr/>
      <dgm:t>
        <a:bodyPr/>
        <a:lstStyle/>
        <a:p>
          <a:endParaRPr lang="en-AU"/>
        </a:p>
      </dgm:t>
    </dgm:pt>
    <dgm:pt modelId="{8795C726-02CC-4582-8C71-EFD39C951631}">
      <dgm:prSet phldrT="[Text]" custT="1"/>
      <dgm:spPr/>
      <dgm:t>
        <a:bodyPr/>
        <a:lstStyle/>
        <a:p>
          <a:pPr>
            <a:lnSpc>
              <a:spcPct val="114000"/>
            </a:lnSpc>
            <a:spcBef>
              <a:spcPts val="600"/>
            </a:spcBef>
            <a:spcAft>
              <a:spcPts val="600"/>
            </a:spcAft>
          </a:pPr>
          <a:r>
            <a:rPr lang="en-AU" sz="2000" dirty="0"/>
            <a:t>Aligning goal setting with the client’s individualised support plan.</a:t>
          </a:r>
          <a:endParaRPr lang="en-AU" sz="2100" dirty="0"/>
        </a:p>
      </dgm:t>
    </dgm:pt>
    <dgm:pt modelId="{BBBDEDD6-D10C-4B8C-A5B0-B9B6C92892E6}" type="parTrans" cxnId="{675B3271-D72D-4BBD-B147-F6BF472A3BB1}">
      <dgm:prSet/>
      <dgm:spPr/>
      <dgm:t>
        <a:bodyPr/>
        <a:lstStyle/>
        <a:p>
          <a:endParaRPr lang="en-AU"/>
        </a:p>
      </dgm:t>
    </dgm:pt>
    <dgm:pt modelId="{15296CFF-9AA0-44AE-8A62-186956F42DAC}" type="sibTrans" cxnId="{675B3271-D72D-4BBD-B147-F6BF472A3BB1}">
      <dgm:prSet/>
      <dgm:spPr/>
      <dgm:t>
        <a:bodyPr/>
        <a:lstStyle/>
        <a:p>
          <a:endParaRPr lang="en-AU"/>
        </a:p>
      </dgm:t>
    </dgm:pt>
    <dgm:pt modelId="{D0813630-C752-4B29-B0AE-5C46E49551F9}" type="pres">
      <dgm:prSet presAssocID="{99F3070C-E5E1-4B5F-827C-D9B5A689D80C}" presName="linear" presStyleCnt="0">
        <dgm:presLayoutVars>
          <dgm:dir/>
          <dgm:animLvl val="lvl"/>
          <dgm:resizeHandles val="exact"/>
        </dgm:presLayoutVars>
      </dgm:prSet>
      <dgm:spPr/>
    </dgm:pt>
    <dgm:pt modelId="{DF355554-FF88-471E-AFE7-88CF79D036CD}" type="pres">
      <dgm:prSet presAssocID="{8D11CF09-1408-4891-B61F-921A0FB3407E}" presName="parentLin" presStyleCnt="0"/>
      <dgm:spPr/>
    </dgm:pt>
    <dgm:pt modelId="{5EB12E55-A14A-43DF-A150-B788F90AD9D7}" type="pres">
      <dgm:prSet presAssocID="{8D11CF09-1408-4891-B61F-921A0FB3407E}" presName="parentLeftMargin" presStyleLbl="node1" presStyleIdx="0" presStyleCnt="2"/>
      <dgm:spPr/>
    </dgm:pt>
    <dgm:pt modelId="{8CF9E4E9-867C-41B1-9730-6CF0BC4528D0}" type="pres">
      <dgm:prSet presAssocID="{8D11CF09-1408-4891-B61F-921A0FB3407E}" presName="parentText" presStyleLbl="node1" presStyleIdx="0" presStyleCnt="2" custScaleX="123770">
        <dgm:presLayoutVars>
          <dgm:chMax val="0"/>
          <dgm:bulletEnabled val="1"/>
        </dgm:presLayoutVars>
      </dgm:prSet>
      <dgm:spPr/>
    </dgm:pt>
    <dgm:pt modelId="{377EE981-9226-46E6-B753-F2665486CF02}" type="pres">
      <dgm:prSet presAssocID="{8D11CF09-1408-4891-B61F-921A0FB3407E}" presName="negativeSpace" presStyleCnt="0"/>
      <dgm:spPr/>
    </dgm:pt>
    <dgm:pt modelId="{E1BC1205-6DA4-4ACF-B17B-FD790B77674C}" type="pres">
      <dgm:prSet presAssocID="{8D11CF09-1408-4891-B61F-921A0FB3407E}" presName="childText" presStyleLbl="conFgAcc1" presStyleIdx="0" presStyleCnt="2">
        <dgm:presLayoutVars>
          <dgm:bulletEnabled val="1"/>
        </dgm:presLayoutVars>
      </dgm:prSet>
      <dgm:spPr/>
    </dgm:pt>
    <dgm:pt modelId="{B52F3B47-1E01-4002-914D-3152144937A3}" type="pres">
      <dgm:prSet presAssocID="{09F9481B-A6CC-43A1-9964-459731DBA7C4}" presName="spaceBetweenRectangles" presStyleCnt="0"/>
      <dgm:spPr/>
    </dgm:pt>
    <dgm:pt modelId="{8A8DAB43-C61A-41BE-B040-6EF462EA99F7}" type="pres">
      <dgm:prSet presAssocID="{8795C726-02CC-4582-8C71-EFD39C951631}" presName="parentLin" presStyleCnt="0"/>
      <dgm:spPr/>
    </dgm:pt>
    <dgm:pt modelId="{9D524A95-F9F4-45BA-92E4-754BD925180E}" type="pres">
      <dgm:prSet presAssocID="{8795C726-02CC-4582-8C71-EFD39C951631}" presName="parentLeftMargin" presStyleLbl="node1" presStyleIdx="0" presStyleCnt="2"/>
      <dgm:spPr/>
    </dgm:pt>
    <dgm:pt modelId="{21032D7E-449C-42DE-AD17-7326B512BC40}" type="pres">
      <dgm:prSet presAssocID="{8795C726-02CC-4582-8C71-EFD39C951631}" presName="parentText" presStyleLbl="node1" presStyleIdx="1" presStyleCnt="2" custScaleX="123770">
        <dgm:presLayoutVars>
          <dgm:chMax val="0"/>
          <dgm:bulletEnabled val="1"/>
        </dgm:presLayoutVars>
      </dgm:prSet>
      <dgm:spPr/>
    </dgm:pt>
    <dgm:pt modelId="{8C23B784-A8CB-40B0-8124-D97E4BF77A15}" type="pres">
      <dgm:prSet presAssocID="{8795C726-02CC-4582-8C71-EFD39C951631}" presName="negativeSpace" presStyleCnt="0"/>
      <dgm:spPr/>
    </dgm:pt>
    <dgm:pt modelId="{A974041F-EEE1-4122-B72B-5F843292408D}" type="pres">
      <dgm:prSet presAssocID="{8795C726-02CC-4582-8C71-EFD39C951631}" presName="childText" presStyleLbl="conFgAcc1" presStyleIdx="1" presStyleCnt="2">
        <dgm:presLayoutVars>
          <dgm:bulletEnabled val="1"/>
        </dgm:presLayoutVars>
      </dgm:prSet>
      <dgm:spPr/>
    </dgm:pt>
  </dgm:ptLst>
  <dgm:cxnLst>
    <dgm:cxn modelId="{7EB2FA2B-84F3-43B9-89D0-290AEB682CA8}" type="presOf" srcId="{8795C726-02CC-4582-8C71-EFD39C951631}" destId="{9D524A95-F9F4-45BA-92E4-754BD925180E}" srcOrd="0" destOrd="0" presId="urn:microsoft.com/office/officeart/2005/8/layout/list1"/>
    <dgm:cxn modelId="{F977BF6F-BDB3-4310-B528-8AE3F797FE48}" type="presOf" srcId="{8D11CF09-1408-4891-B61F-921A0FB3407E}" destId="{8CF9E4E9-867C-41B1-9730-6CF0BC4528D0}" srcOrd="1" destOrd="0" presId="urn:microsoft.com/office/officeart/2005/8/layout/list1"/>
    <dgm:cxn modelId="{675B3271-D72D-4BBD-B147-F6BF472A3BB1}" srcId="{99F3070C-E5E1-4B5F-827C-D9B5A689D80C}" destId="{8795C726-02CC-4582-8C71-EFD39C951631}" srcOrd="1" destOrd="0" parTransId="{BBBDEDD6-D10C-4B8C-A5B0-B9B6C92892E6}" sibTransId="{15296CFF-9AA0-44AE-8A62-186956F42DAC}"/>
    <dgm:cxn modelId="{6A983375-911C-4B43-ABD3-D77CDB48E4E8}" type="presOf" srcId="{8D11CF09-1408-4891-B61F-921A0FB3407E}" destId="{5EB12E55-A14A-43DF-A150-B788F90AD9D7}" srcOrd="0" destOrd="0" presId="urn:microsoft.com/office/officeart/2005/8/layout/list1"/>
    <dgm:cxn modelId="{C504359F-DD03-4965-BB83-A36681B32DAD}" srcId="{99F3070C-E5E1-4B5F-827C-D9B5A689D80C}" destId="{8D11CF09-1408-4891-B61F-921A0FB3407E}" srcOrd="0" destOrd="0" parTransId="{C2CF82FC-F94D-488C-AA0D-82906E19A214}" sibTransId="{09F9481B-A6CC-43A1-9964-459731DBA7C4}"/>
    <dgm:cxn modelId="{C3E42BB7-DCD1-4F7D-B7BF-138313D3E09F}" type="presOf" srcId="{99F3070C-E5E1-4B5F-827C-D9B5A689D80C}" destId="{D0813630-C752-4B29-B0AE-5C46E49551F9}" srcOrd="0" destOrd="0" presId="urn:microsoft.com/office/officeart/2005/8/layout/list1"/>
    <dgm:cxn modelId="{458A46E9-493E-4DF9-9B3C-DA0E171C6CD1}" type="presOf" srcId="{8795C726-02CC-4582-8C71-EFD39C951631}" destId="{21032D7E-449C-42DE-AD17-7326B512BC40}" srcOrd="1" destOrd="0" presId="urn:microsoft.com/office/officeart/2005/8/layout/list1"/>
    <dgm:cxn modelId="{23296243-361E-4C25-93B6-9ED404C9424C}" type="presParOf" srcId="{D0813630-C752-4B29-B0AE-5C46E49551F9}" destId="{DF355554-FF88-471E-AFE7-88CF79D036CD}" srcOrd="0" destOrd="0" presId="urn:microsoft.com/office/officeart/2005/8/layout/list1"/>
    <dgm:cxn modelId="{AD08EBB4-0B4D-42C4-8892-FBAA32BC6891}" type="presParOf" srcId="{DF355554-FF88-471E-AFE7-88CF79D036CD}" destId="{5EB12E55-A14A-43DF-A150-B788F90AD9D7}" srcOrd="0" destOrd="0" presId="urn:microsoft.com/office/officeart/2005/8/layout/list1"/>
    <dgm:cxn modelId="{81E6DCBB-410C-4FD8-B0ED-BA575095BAB7}" type="presParOf" srcId="{DF355554-FF88-471E-AFE7-88CF79D036CD}" destId="{8CF9E4E9-867C-41B1-9730-6CF0BC4528D0}" srcOrd="1" destOrd="0" presId="urn:microsoft.com/office/officeart/2005/8/layout/list1"/>
    <dgm:cxn modelId="{2233F173-2BAF-4076-91FB-1798E32D554A}" type="presParOf" srcId="{D0813630-C752-4B29-B0AE-5C46E49551F9}" destId="{377EE981-9226-46E6-B753-F2665486CF02}" srcOrd="1" destOrd="0" presId="urn:microsoft.com/office/officeart/2005/8/layout/list1"/>
    <dgm:cxn modelId="{C8CD3000-4BEB-4E31-8D12-4F20C8174561}" type="presParOf" srcId="{D0813630-C752-4B29-B0AE-5C46E49551F9}" destId="{E1BC1205-6DA4-4ACF-B17B-FD790B77674C}" srcOrd="2" destOrd="0" presId="urn:microsoft.com/office/officeart/2005/8/layout/list1"/>
    <dgm:cxn modelId="{7FAE6D7E-23C8-4015-AFA8-FF2FB3A8E935}" type="presParOf" srcId="{D0813630-C752-4B29-B0AE-5C46E49551F9}" destId="{B52F3B47-1E01-4002-914D-3152144937A3}" srcOrd="3" destOrd="0" presId="urn:microsoft.com/office/officeart/2005/8/layout/list1"/>
    <dgm:cxn modelId="{80D6611A-F5A1-4289-91D1-9C0CAA09387F}" type="presParOf" srcId="{D0813630-C752-4B29-B0AE-5C46E49551F9}" destId="{8A8DAB43-C61A-41BE-B040-6EF462EA99F7}" srcOrd="4" destOrd="0" presId="urn:microsoft.com/office/officeart/2005/8/layout/list1"/>
    <dgm:cxn modelId="{CB9129C4-03E1-472C-8D47-0BAA578F5C46}" type="presParOf" srcId="{8A8DAB43-C61A-41BE-B040-6EF462EA99F7}" destId="{9D524A95-F9F4-45BA-92E4-754BD925180E}" srcOrd="0" destOrd="0" presId="urn:microsoft.com/office/officeart/2005/8/layout/list1"/>
    <dgm:cxn modelId="{BC3E689D-870F-4830-A1ED-CF270DE77822}" type="presParOf" srcId="{8A8DAB43-C61A-41BE-B040-6EF462EA99F7}" destId="{21032D7E-449C-42DE-AD17-7326B512BC40}" srcOrd="1" destOrd="0" presId="urn:microsoft.com/office/officeart/2005/8/layout/list1"/>
    <dgm:cxn modelId="{C426D3F5-A189-4172-9174-9619CC0F9CC7}" type="presParOf" srcId="{D0813630-C752-4B29-B0AE-5C46E49551F9}" destId="{8C23B784-A8CB-40B0-8124-D97E4BF77A15}" srcOrd="5" destOrd="0" presId="urn:microsoft.com/office/officeart/2005/8/layout/list1"/>
    <dgm:cxn modelId="{56C4D8B3-860D-41E8-8FC7-75BAF24504C3}" type="presParOf" srcId="{D0813630-C752-4B29-B0AE-5C46E49551F9}" destId="{A974041F-EEE1-4122-B72B-5F843292408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pt>
    <dgm:pt modelId="{6F6E3BE9-8680-E048-892F-4551AD300BAD}" type="pres">
      <dgm:prSet presAssocID="{3FD04187-E231-414F-9C4E-0067A4EB6C43}" presName="node" presStyleLbl="node1" presStyleIdx="0" presStyleCnt="2" custScaleX="332045">
        <dgm:presLayoutVars>
          <dgm:bulletEnabled val="1"/>
        </dgm:presLayoutVars>
      </dgm:prSet>
      <dgm:spPr/>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pt>
  </dgm:ptLst>
  <dgm:cxnLst>
    <dgm:cxn modelId="{201C8C3A-1499-484B-A1EE-7E834BEEF361}" type="presOf" srcId="{3FD04187-E231-414F-9C4E-0067A4EB6C43}" destId="{6F6E3BE9-8680-E048-892F-4551AD300BAD}" srcOrd="0" destOrd="0" presId="urn:microsoft.com/office/officeart/2005/8/layout/defaul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Atorvastatin</a:t>
          </a:r>
        </a:p>
      </dgm:t>
    </dgm:pt>
    <dgm:pt modelId="{EF2DEE7E-543E-4CEE-AD4C-5E2C3F4F4250}" type="parTrans" cxnId="{7A6E4527-EFD9-4ABF-9A55-3E32CBF15142}">
      <dgm:prSet/>
      <dgm:spPr/>
      <dgm:t>
        <a:bodyPr/>
        <a:lstStyle/>
        <a:p>
          <a:endParaRPr lang="en-AU" b="0"/>
        </a:p>
      </dgm:t>
    </dgm:pt>
    <dgm:pt modelId="{36C1BC32-283C-4E8E-A194-809424A38786}" type="sibTrans" cxnId="{7A6E4527-EFD9-4ABF-9A55-3E32CBF15142}">
      <dgm:prSet/>
      <dgm:spPr/>
      <dgm:t>
        <a:bodyPr/>
        <a:lstStyle/>
        <a:p>
          <a:endParaRPr lang="en-AU" b="0"/>
        </a:p>
      </dgm:t>
    </dgm:pt>
    <dgm:pt modelId="{F8FF7E9B-CE28-4A4C-B18D-1B09102BC1AA}">
      <dgm:prSet phldrT="[Text]" custT="1"/>
      <dgm:spPr>
        <a:solidFill>
          <a:srgbClr val="43A9CD"/>
        </a:solidFill>
      </dgm:spPr>
      <dgm:t>
        <a:bodyPr/>
        <a:lstStyle/>
        <a:p>
          <a:pPr>
            <a:lnSpc>
              <a:spcPct val="114000"/>
            </a:lnSpc>
            <a:spcBef>
              <a:spcPts val="600"/>
            </a:spcBef>
            <a:spcAft>
              <a:spcPts val="600"/>
            </a:spcAft>
          </a:pPr>
          <a:r>
            <a:rPr lang="en-AU" sz="2000" b="0" dirty="0"/>
            <a:t>Lisinopril</a:t>
          </a:r>
        </a:p>
      </dgm:t>
    </dgm:pt>
    <dgm:pt modelId="{23FF1B75-3015-41B4-BE9E-E4D01F35B4E7}" type="parTrans" cxnId="{8FFFD574-D20E-420E-856B-AB63162E0FC7}">
      <dgm:prSet/>
      <dgm:spPr/>
      <dgm:t>
        <a:bodyPr/>
        <a:lstStyle/>
        <a:p>
          <a:endParaRPr lang="en-AU" b="0"/>
        </a:p>
      </dgm:t>
    </dgm:pt>
    <dgm:pt modelId="{ED290D6B-EF48-4E33-93D0-0E1AB2F978DF}" type="sibTrans" cxnId="{8FFFD574-D20E-420E-856B-AB63162E0FC7}">
      <dgm:prSet/>
      <dgm:spPr/>
      <dgm:t>
        <a:bodyPr/>
        <a:lstStyle/>
        <a:p>
          <a:endParaRPr lang="en-AU" b="0"/>
        </a:p>
      </dgm:t>
    </dgm:pt>
    <dgm:pt modelId="{1F6A95E3-48CF-4873-AEC1-EDB03D6D9265}">
      <dgm:prSet phldrT="[Text]" custT="1"/>
      <dgm:spPr>
        <a:solidFill>
          <a:srgbClr val="42BDCA"/>
        </a:solidFill>
      </dgm:spPr>
      <dgm:t>
        <a:bodyPr/>
        <a:lstStyle/>
        <a:p>
          <a:pPr>
            <a:lnSpc>
              <a:spcPct val="114000"/>
            </a:lnSpc>
            <a:spcBef>
              <a:spcPts val="600"/>
            </a:spcBef>
            <a:spcAft>
              <a:spcPts val="600"/>
            </a:spcAft>
          </a:pPr>
          <a:r>
            <a:rPr lang="en-AU" sz="2000" b="0" dirty="0"/>
            <a:t>Metoprolol</a:t>
          </a:r>
        </a:p>
      </dgm:t>
    </dgm:pt>
    <dgm:pt modelId="{E2EB7ADA-2CD7-4008-A3DF-519B63848029}" type="parTrans" cxnId="{F6B7C79B-491A-4ED8-AB4E-7863E7642B52}">
      <dgm:prSet/>
      <dgm:spPr/>
      <dgm:t>
        <a:bodyPr/>
        <a:lstStyle/>
        <a:p>
          <a:endParaRPr lang="en-AU" b="0"/>
        </a:p>
      </dgm:t>
    </dgm:pt>
    <dgm:pt modelId="{F466575F-BD10-4EC2-8F6D-8D752BFA9E99}" type="sibTrans" cxnId="{F6B7C79B-491A-4ED8-AB4E-7863E7642B52}">
      <dgm:prSet/>
      <dgm:spPr/>
      <dgm:t>
        <a:bodyPr/>
        <a:lstStyle/>
        <a:p>
          <a:endParaRPr lang="en-AU" b="0"/>
        </a:p>
      </dgm:t>
    </dgm:pt>
    <dgm:pt modelId="{1F0C9A0A-A091-4D8D-AA6B-6E4D1681EE97}">
      <dgm:prSet phldrT="[Text]" custT="1"/>
      <dgm:spPr>
        <a:solidFill>
          <a:srgbClr val="3CBE99"/>
        </a:solidFill>
      </dgm:spPr>
      <dgm:t>
        <a:bodyPr/>
        <a:lstStyle/>
        <a:p>
          <a:pPr>
            <a:lnSpc>
              <a:spcPct val="114000"/>
            </a:lnSpc>
            <a:spcBef>
              <a:spcPts val="600"/>
            </a:spcBef>
            <a:spcAft>
              <a:spcPts val="600"/>
            </a:spcAft>
          </a:pPr>
          <a:r>
            <a:rPr lang="en-AU" sz="2000" b="0"/>
            <a:t>Rosuvastatin</a:t>
          </a:r>
        </a:p>
      </dgm:t>
    </dgm:pt>
    <dgm:pt modelId="{B67CE558-3384-40E9-B9C0-57D4284C8466}" type="parTrans" cxnId="{71E43E4A-7354-442E-A3B8-E69786C0040C}">
      <dgm:prSet/>
      <dgm:spPr/>
      <dgm:t>
        <a:bodyPr/>
        <a:lstStyle/>
        <a:p>
          <a:endParaRPr lang="en-AU" b="0"/>
        </a:p>
      </dgm:t>
    </dgm:pt>
    <dgm:pt modelId="{F0DED77E-49BF-4BF8-95CB-4427FC603089}" type="sibTrans" cxnId="{71E43E4A-7354-442E-A3B8-E69786C0040C}">
      <dgm:prSet/>
      <dgm:spPr/>
      <dgm:t>
        <a:bodyPr/>
        <a:lstStyle/>
        <a:p>
          <a:endParaRPr lang="en-AU" b="0"/>
        </a:p>
      </dgm:t>
    </dgm:pt>
    <dgm:pt modelId="{55AE2BF0-E4D9-4860-B3E3-859849E95679}">
      <dgm:prSet custT="1"/>
      <dgm:spPr>
        <a:solidFill>
          <a:srgbClr val="49BF64"/>
        </a:solidFill>
      </dgm:spPr>
      <dgm:t>
        <a:bodyPr/>
        <a:lstStyle/>
        <a:p>
          <a:pPr>
            <a:lnSpc>
              <a:spcPct val="114000"/>
            </a:lnSpc>
            <a:spcBef>
              <a:spcPts val="600"/>
            </a:spcBef>
            <a:spcAft>
              <a:spcPts val="600"/>
            </a:spcAft>
          </a:pPr>
          <a:r>
            <a:rPr lang="en-AU" sz="2000" b="0"/>
            <a:t>Bupropion</a:t>
          </a:r>
          <a:endParaRPr lang="en-PH" sz="2000" b="0"/>
        </a:p>
      </dgm:t>
    </dgm:pt>
    <dgm:pt modelId="{F9AB6DCD-851E-40F4-956F-02CE13CCA7C3}" type="parTrans" cxnId="{0FC0A986-C179-47D2-ABBA-F9089E946CE1}">
      <dgm:prSet/>
      <dgm:spPr/>
      <dgm:t>
        <a:bodyPr/>
        <a:lstStyle/>
        <a:p>
          <a:endParaRPr lang="en-AU" b="0"/>
        </a:p>
      </dgm:t>
    </dgm:pt>
    <dgm:pt modelId="{390F0ED1-F72D-4828-997A-3EB302ADD7D0}" type="sibTrans" cxnId="{0FC0A986-C179-47D2-ABBA-F9089E946CE1}">
      <dgm:prSet/>
      <dgm:spPr/>
      <dgm:t>
        <a:bodyPr/>
        <a:lstStyle/>
        <a:p>
          <a:endParaRPr lang="en-AU" b="0"/>
        </a:p>
      </dgm:t>
    </dgm:pt>
    <dgm:pt modelId="{A883DC9A-1A8F-4949-B57D-1E80E40924D4}">
      <dgm:prSet custT="1"/>
      <dgm:spPr/>
      <dgm:t>
        <a:bodyPr/>
        <a:lstStyle/>
        <a:p>
          <a:pPr>
            <a:lnSpc>
              <a:spcPct val="114000"/>
            </a:lnSpc>
            <a:spcBef>
              <a:spcPts val="600"/>
            </a:spcBef>
            <a:spcAft>
              <a:spcPts val="600"/>
            </a:spcAft>
          </a:pPr>
          <a:r>
            <a:rPr lang="en-AU" sz="2000" b="0"/>
            <a:t>Metformin</a:t>
          </a:r>
          <a:endParaRPr lang="en-PH" sz="2000" b="0"/>
        </a:p>
      </dgm:t>
    </dgm:pt>
    <dgm:pt modelId="{72642463-0D72-4F15-AE04-8EDD4578AE06}" type="parTrans" cxnId="{E98DB0D9-E871-4B24-A858-596571BDC7E8}">
      <dgm:prSet/>
      <dgm:spPr/>
      <dgm:t>
        <a:bodyPr/>
        <a:lstStyle/>
        <a:p>
          <a:endParaRPr lang="en-AU" b="0"/>
        </a:p>
      </dgm:t>
    </dgm:pt>
    <dgm:pt modelId="{411F64C5-CE61-455B-8145-D71DC1868CCA}" type="sibTrans" cxnId="{E98DB0D9-E871-4B24-A858-596571BDC7E8}">
      <dgm:prSet/>
      <dgm:spPr/>
      <dgm:t>
        <a:bodyPr/>
        <a:lstStyle/>
        <a:p>
          <a:endParaRPr lang="en-AU" b="0"/>
        </a:p>
      </dgm:t>
    </dgm:pt>
    <dgm:pt modelId="{6C43159C-98A7-4B87-9190-AB2FDA6E5B24}">
      <dgm:prSet custT="1"/>
      <dgm:spPr/>
      <dgm:t>
        <a:bodyPr/>
        <a:lstStyle/>
        <a:p>
          <a:pPr>
            <a:lnSpc>
              <a:spcPct val="114000"/>
            </a:lnSpc>
            <a:spcBef>
              <a:spcPts val="600"/>
            </a:spcBef>
            <a:spcAft>
              <a:spcPts val="600"/>
            </a:spcAft>
          </a:pPr>
          <a:r>
            <a:rPr lang="en-AU" sz="2000" b="0"/>
            <a:t>Amlodipine</a:t>
          </a:r>
          <a:endParaRPr lang="en-PH" sz="2000" b="0"/>
        </a:p>
      </dgm:t>
    </dgm:pt>
    <dgm:pt modelId="{E725F406-F932-4C82-9B4C-96CF3DC06547}" type="parTrans" cxnId="{504BD44D-6703-43BA-A2AB-2FAFB274BD94}">
      <dgm:prSet/>
      <dgm:spPr/>
      <dgm:t>
        <a:bodyPr/>
        <a:lstStyle/>
        <a:p>
          <a:endParaRPr lang="en-AU" b="0"/>
        </a:p>
      </dgm:t>
    </dgm:pt>
    <dgm:pt modelId="{91194626-5456-4379-BC43-3FC3F8DEC4A6}" type="sibTrans" cxnId="{504BD44D-6703-43BA-A2AB-2FAFB274BD94}">
      <dgm:prSet/>
      <dgm:spPr/>
      <dgm:t>
        <a:bodyPr/>
        <a:lstStyle/>
        <a:p>
          <a:endParaRPr lang="en-AU" b="0"/>
        </a:p>
      </dgm:t>
    </dgm:pt>
    <dgm:pt modelId="{C46C5928-2C39-4A26-8614-233CA574A5F8}">
      <dgm:prSet custT="1"/>
      <dgm:spPr/>
      <dgm:t>
        <a:bodyPr/>
        <a:lstStyle/>
        <a:p>
          <a:pPr>
            <a:lnSpc>
              <a:spcPct val="114000"/>
            </a:lnSpc>
            <a:spcBef>
              <a:spcPts val="600"/>
            </a:spcBef>
            <a:spcAft>
              <a:spcPts val="600"/>
            </a:spcAft>
          </a:pPr>
          <a:r>
            <a:rPr lang="en-AU" sz="2000" b="0"/>
            <a:t>Sertraline</a:t>
          </a:r>
          <a:endParaRPr lang="en-PH" sz="2000" b="0"/>
        </a:p>
      </dgm:t>
    </dgm:pt>
    <dgm:pt modelId="{C10D7962-816E-43A0-8850-13D4F77D5826}" type="parTrans" cxnId="{475975A0-C329-4D78-A724-AD895D8772A0}">
      <dgm:prSet/>
      <dgm:spPr/>
      <dgm:t>
        <a:bodyPr/>
        <a:lstStyle/>
        <a:p>
          <a:endParaRPr lang="en-AU" b="0"/>
        </a:p>
      </dgm:t>
    </dgm:pt>
    <dgm:pt modelId="{92677A06-06C5-4A95-A596-31F53F820889}" type="sibTrans" cxnId="{475975A0-C329-4D78-A724-AD895D8772A0}">
      <dgm:prSet/>
      <dgm:spPr/>
      <dgm:t>
        <a:bodyPr/>
        <a:lstStyle/>
        <a:p>
          <a:endParaRPr lang="en-AU" b="0"/>
        </a:p>
      </dgm:t>
    </dgm:pt>
    <dgm:pt modelId="{C2270367-1975-42C4-92B9-C1030CE52F9D}">
      <dgm:prSet custT="1"/>
      <dgm:spPr/>
      <dgm:t>
        <a:bodyPr/>
        <a:lstStyle/>
        <a:p>
          <a:pPr>
            <a:lnSpc>
              <a:spcPct val="114000"/>
            </a:lnSpc>
            <a:spcBef>
              <a:spcPts val="600"/>
            </a:spcBef>
            <a:spcAft>
              <a:spcPts val="600"/>
            </a:spcAft>
          </a:pPr>
          <a:r>
            <a:rPr lang="en-AU" sz="2000" b="0"/>
            <a:t>Omeprazole</a:t>
          </a:r>
          <a:endParaRPr lang="en-PH" sz="2000" b="0"/>
        </a:p>
      </dgm:t>
    </dgm:pt>
    <dgm:pt modelId="{FF538630-B25B-47DB-894F-57AE24691B18}" type="parTrans" cxnId="{1926FFFF-A7CC-44D0-881E-9D4BA9444964}">
      <dgm:prSet/>
      <dgm:spPr/>
      <dgm:t>
        <a:bodyPr/>
        <a:lstStyle/>
        <a:p>
          <a:endParaRPr lang="en-AU" b="0"/>
        </a:p>
      </dgm:t>
    </dgm:pt>
    <dgm:pt modelId="{0089B32F-3C82-49C2-BC4E-0258C2B90D55}" type="sibTrans" cxnId="{1926FFFF-A7CC-44D0-881E-9D4BA9444964}">
      <dgm:prSet/>
      <dgm:spPr/>
      <dgm:t>
        <a:bodyPr/>
        <a:lstStyle/>
        <a:p>
          <a:endParaRPr lang="en-AU" b="0"/>
        </a:p>
      </dgm:t>
    </dgm:pt>
    <dgm:pt modelId="{04440DFF-C22F-40CF-9619-A84C022D94B6}">
      <dgm:prSet custT="1"/>
      <dgm:spPr/>
      <dgm:t>
        <a:bodyPr/>
        <a:lstStyle/>
        <a:p>
          <a:pPr>
            <a:lnSpc>
              <a:spcPct val="114000"/>
            </a:lnSpc>
            <a:spcBef>
              <a:spcPts val="600"/>
            </a:spcBef>
            <a:spcAft>
              <a:spcPts val="600"/>
            </a:spcAft>
          </a:pPr>
          <a:r>
            <a:rPr lang="en-AU" sz="2000" b="0"/>
            <a:t>Gabapentin</a:t>
          </a:r>
          <a:endParaRPr lang="en-PH" sz="2000" b="0"/>
        </a:p>
      </dgm:t>
    </dgm:pt>
    <dgm:pt modelId="{D5F420FD-CA80-40C9-9E8D-B1F0A18ABFDA}" type="parTrans" cxnId="{4C542F28-448F-4B07-93C0-4EA713557F00}">
      <dgm:prSet/>
      <dgm:spPr/>
      <dgm:t>
        <a:bodyPr/>
        <a:lstStyle/>
        <a:p>
          <a:endParaRPr lang="en-AU" b="0"/>
        </a:p>
      </dgm:t>
    </dgm:pt>
    <dgm:pt modelId="{E4FD37DD-926E-465D-8BC8-FA2DC475BD29}" type="sibTrans" cxnId="{4C542F28-448F-4B07-93C0-4EA713557F00}">
      <dgm:prSet/>
      <dgm:spPr/>
      <dgm:t>
        <a:bodyPr/>
        <a:lstStyle/>
        <a:p>
          <a:endParaRPr lang="en-AU" b="0"/>
        </a:p>
      </dgm:t>
    </dgm:pt>
    <dgm:pt modelId="{B144B8C1-ACDE-47DC-A5FF-5A6A6F2B4C19}" type="pres">
      <dgm:prSet presAssocID="{DF9162CB-BBC4-4B1D-92B9-3B19E64F3FE1}" presName="diagram" presStyleCnt="0">
        <dgm:presLayoutVars>
          <dgm:dir/>
          <dgm:resizeHandles val="exact"/>
        </dgm:presLayoutVars>
      </dgm:prSet>
      <dgm:spPr/>
    </dgm:pt>
    <dgm:pt modelId="{95FCEB35-9F5E-4B3F-961A-617FF1756184}" type="pres">
      <dgm:prSet presAssocID="{C6005100-07DC-4374-8985-68775C4C3B39}" presName="node" presStyleLbl="node1" presStyleIdx="0" presStyleCnt="10" custScaleX="59198">
        <dgm:presLayoutVars>
          <dgm:bulletEnabled val="1"/>
        </dgm:presLayoutVars>
      </dgm:prSet>
      <dgm:spPr/>
    </dgm:pt>
    <dgm:pt modelId="{D456A2AE-C8F0-48C4-AAFF-4273235EC73A}" type="pres">
      <dgm:prSet presAssocID="{36C1BC32-283C-4E8E-A194-809424A38786}" presName="sibTrans" presStyleCnt="0"/>
      <dgm:spPr/>
    </dgm:pt>
    <dgm:pt modelId="{600D994B-BDC9-4785-B52B-65BCC7CFF91D}" type="pres">
      <dgm:prSet presAssocID="{F8FF7E9B-CE28-4A4C-B18D-1B09102BC1AA}" presName="node" presStyleLbl="node1" presStyleIdx="1" presStyleCnt="10" custScaleX="59198">
        <dgm:presLayoutVars>
          <dgm:bulletEnabled val="1"/>
        </dgm:presLayoutVars>
      </dgm:prSet>
      <dgm:spPr/>
    </dgm:pt>
    <dgm:pt modelId="{8F4FEF6C-229B-467B-9DD7-C4481082BE42}" type="pres">
      <dgm:prSet presAssocID="{ED290D6B-EF48-4E33-93D0-0E1AB2F978DF}" presName="sibTrans" presStyleCnt="0"/>
      <dgm:spPr/>
    </dgm:pt>
    <dgm:pt modelId="{FB940961-15D5-47DE-9AB1-E049F5AC6DC7}" type="pres">
      <dgm:prSet presAssocID="{1F6A95E3-48CF-4873-AEC1-EDB03D6D9265}" presName="node" presStyleLbl="node1" presStyleIdx="2" presStyleCnt="10" custScaleX="59198">
        <dgm:presLayoutVars>
          <dgm:bulletEnabled val="1"/>
        </dgm:presLayoutVars>
      </dgm:prSet>
      <dgm:spPr/>
    </dgm:pt>
    <dgm:pt modelId="{D30509D8-A951-4C25-A482-781F533F348C}" type="pres">
      <dgm:prSet presAssocID="{F466575F-BD10-4EC2-8F6D-8D752BFA9E99}" presName="sibTrans" presStyleCnt="0"/>
      <dgm:spPr/>
    </dgm:pt>
    <dgm:pt modelId="{86E165CB-EFC5-4788-8E7F-78C9FC0AEB8A}" type="pres">
      <dgm:prSet presAssocID="{1F0C9A0A-A091-4D8D-AA6B-6E4D1681EE97}" presName="node" presStyleLbl="node1" presStyleIdx="3" presStyleCnt="10" custScaleX="59198">
        <dgm:presLayoutVars>
          <dgm:bulletEnabled val="1"/>
        </dgm:presLayoutVars>
      </dgm:prSet>
      <dgm:spPr/>
    </dgm:pt>
    <dgm:pt modelId="{D57A7726-B401-4619-8EF4-53D6793577D1}" type="pres">
      <dgm:prSet presAssocID="{F0DED77E-49BF-4BF8-95CB-4427FC603089}" presName="sibTrans" presStyleCnt="0"/>
      <dgm:spPr/>
    </dgm:pt>
    <dgm:pt modelId="{4F24BD0F-2101-4E1A-A65E-CD17F37ACC03}" type="pres">
      <dgm:prSet presAssocID="{55AE2BF0-E4D9-4860-B3E3-859849E95679}" presName="node" presStyleLbl="node1" presStyleIdx="4" presStyleCnt="10" custScaleX="59198">
        <dgm:presLayoutVars>
          <dgm:bulletEnabled val="1"/>
        </dgm:presLayoutVars>
      </dgm:prSet>
      <dgm:spPr/>
    </dgm:pt>
    <dgm:pt modelId="{D2FC4A3C-867D-41F1-B2C0-C31012231FB6}" type="pres">
      <dgm:prSet presAssocID="{390F0ED1-F72D-4828-997A-3EB302ADD7D0}" presName="sibTrans" presStyleCnt="0"/>
      <dgm:spPr/>
    </dgm:pt>
    <dgm:pt modelId="{72D725BC-6987-46A4-80D3-B2F68897EDA5}" type="pres">
      <dgm:prSet presAssocID="{A883DC9A-1A8F-4949-B57D-1E80E40924D4}" presName="node" presStyleLbl="node1" presStyleIdx="5" presStyleCnt="10" custScaleX="59198">
        <dgm:presLayoutVars>
          <dgm:bulletEnabled val="1"/>
        </dgm:presLayoutVars>
      </dgm:prSet>
      <dgm:spPr/>
    </dgm:pt>
    <dgm:pt modelId="{581F1DE4-9AA0-40B4-A1C9-C51FFADF45FC}" type="pres">
      <dgm:prSet presAssocID="{411F64C5-CE61-455B-8145-D71DC1868CCA}" presName="sibTrans" presStyleCnt="0"/>
      <dgm:spPr/>
    </dgm:pt>
    <dgm:pt modelId="{6EC7FECB-3115-40C6-BCCA-D5417B74E640}" type="pres">
      <dgm:prSet presAssocID="{6C43159C-98A7-4B87-9190-AB2FDA6E5B24}" presName="node" presStyleLbl="node1" presStyleIdx="6" presStyleCnt="10" custScaleX="59198">
        <dgm:presLayoutVars>
          <dgm:bulletEnabled val="1"/>
        </dgm:presLayoutVars>
      </dgm:prSet>
      <dgm:spPr/>
    </dgm:pt>
    <dgm:pt modelId="{DFE86EFB-3FFD-4779-BC0F-C4E6CE3EEB23}" type="pres">
      <dgm:prSet presAssocID="{91194626-5456-4379-BC43-3FC3F8DEC4A6}" presName="sibTrans" presStyleCnt="0"/>
      <dgm:spPr/>
    </dgm:pt>
    <dgm:pt modelId="{C18D4C0C-C5E9-4ECD-B7F9-0D5A97C592DD}" type="pres">
      <dgm:prSet presAssocID="{C46C5928-2C39-4A26-8614-233CA574A5F8}" presName="node" presStyleLbl="node1" presStyleIdx="7" presStyleCnt="10" custScaleX="59198">
        <dgm:presLayoutVars>
          <dgm:bulletEnabled val="1"/>
        </dgm:presLayoutVars>
      </dgm:prSet>
      <dgm:spPr/>
    </dgm:pt>
    <dgm:pt modelId="{26922476-8E6A-499F-8656-64E26236EFBB}" type="pres">
      <dgm:prSet presAssocID="{92677A06-06C5-4A95-A596-31F53F820889}" presName="sibTrans" presStyleCnt="0"/>
      <dgm:spPr/>
    </dgm:pt>
    <dgm:pt modelId="{55DCBA24-C678-4933-840C-17ABAA397DC5}" type="pres">
      <dgm:prSet presAssocID="{C2270367-1975-42C4-92B9-C1030CE52F9D}" presName="node" presStyleLbl="node1" presStyleIdx="8" presStyleCnt="10" custScaleX="59198">
        <dgm:presLayoutVars>
          <dgm:bulletEnabled val="1"/>
        </dgm:presLayoutVars>
      </dgm:prSet>
      <dgm:spPr/>
    </dgm:pt>
    <dgm:pt modelId="{62C064BE-499A-456D-8634-DF0C77155895}" type="pres">
      <dgm:prSet presAssocID="{0089B32F-3C82-49C2-BC4E-0258C2B90D55}" presName="sibTrans" presStyleCnt="0"/>
      <dgm:spPr/>
    </dgm:pt>
    <dgm:pt modelId="{627A8E49-AC84-47CD-A601-B8C139739F2B}" type="pres">
      <dgm:prSet presAssocID="{04440DFF-C22F-40CF-9619-A84C022D94B6}" presName="node" presStyleLbl="node1" presStyleIdx="9" presStyleCnt="10" custScaleX="59198">
        <dgm:presLayoutVars>
          <dgm:bulletEnabled val="1"/>
        </dgm:presLayoutVars>
      </dgm:prSet>
      <dgm:spPr/>
    </dgm:pt>
  </dgm:ptLst>
  <dgm:cxnLst>
    <dgm:cxn modelId="{517AB104-E3DE-4033-BFCB-004FF5BD774B}" type="presOf" srcId="{C2270367-1975-42C4-92B9-C1030CE52F9D}" destId="{55DCBA24-C678-4933-840C-17ABAA397DC5}" srcOrd="0" destOrd="0" presId="urn:microsoft.com/office/officeart/2005/8/layout/default"/>
    <dgm:cxn modelId="{B53E901D-613F-4821-B7FB-C29D718E62B6}" type="presOf" srcId="{6C43159C-98A7-4B87-9190-AB2FDA6E5B24}" destId="{6EC7FECB-3115-40C6-BCCA-D5417B74E640}" srcOrd="0" destOrd="0" presId="urn:microsoft.com/office/officeart/2005/8/layout/default"/>
    <dgm:cxn modelId="{C013BC20-E834-4192-815A-9751F0BF8AB3}" type="presOf" srcId="{F8FF7E9B-CE28-4A4C-B18D-1B09102BC1AA}" destId="{600D994B-BDC9-4785-B52B-65BCC7CFF91D}" srcOrd="0" destOrd="0" presId="urn:microsoft.com/office/officeart/2005/8/layout/default"/>
    <dgm:cxn modelId="{A91AAB25-1707-4494-8B66-68D3C8E34D28}" type="presOf" srcId="{1F6A95E3-48CF-4873-AEC1-EDB03D6D9265}" destId="{FB940961-15D5-47DE-9AB1-E049F5AC6DC7}" srcOrd="0" destOrd="0" presId="urn:microsoft.com/office/officeart/2005/8/layout/default"/>
    <dgm:cxn modelId="{7A6E4527-EFD9-4ABF-9A55-3E32CBF15142}" srcId="{DF9162CB-BBC4-4B1D-92B9-3B19E64F3FE1}" destId="{C6005100-07DC-4374-8985-68775C4C3B39}" srcOrd="0" destOrd="0" parTransId="{EF2DEE7E-543E-4CEE-AD4C-5E2C3F4F4250}" sibTransId="{36C1BC32-283C-4E8E-A194-809424A38786}"/>
    <dgm:cxn modelId="{4C542F28-448F-4B07-93C0-4EA713557F00}" srcId="{DF9162CB-BBC4-4B1D-92B9-3B19E64F3FE1}" destId="{04440DFF-C22F-40CF-9619-A84C022D94B6}" srcOrd="9" destOrd="0" parTransId="{D5F420FD-CA80-40C9-9E8D-B1F0A18ABFDA}" sibTransId="{E4FD37DD-926E-465D-8BC8-FA2DC475BD29}"/>
    <dgm:cxn modelId="{37A04038-ADD7-49F1-9AD0-7F1E3B07DAAA}" type="presOf" srcId="{04440DFF-C22F-40CF-9619-A84C022D94B6}" destId="{627A8E49-AC84-47CD-A601-B8C139739F2B}" srcOrd="0" destOrd="0" presId="urn:microsoft.com/office/officeart/2005/8/layout/default"/>
    <dgm:cxn modelId="{691F323E-4A62-4673-BD33-085E9074DE6D}" type="presOf" srcId="{55AE2BF0-E4D9-4860-B3E3-859849E95679}" destId="{4F24BD0F-2101-4E1A-A65E-CD17F37ACC03}" srcOrd="0" destOrd="0" presId="urn:microsoft.com/office/officeart/2005/8/layout/default"/>
    <dgm:cxn modelId="{63746A5F-4AD2-4CE4-BF92-371132A869A8}" type="presOf" srcId="{1F0C9A0A-A091-4D8D-AA6B-6E4D1681EE97}" destId="{86E165CB-EFC5-4788-8E7F-78C9FC0AEB8A}" srcOrd="0" destOrd="0" presId="urn:microsoft.com/office/officeart/2005/8/layout/default"/>
    <dgm:cxn modelId="{71E43E4A-7354-442E-A3B8-E69786C0040C}" srcId="{DF9162CB-BBC4-4B1D-92B9-3B19E64F3FE1}" destId="{1F0C9A0A-A091-4D8D-AA6B-6E4D1681EE97}" srcOrd="3" destOrd="0" parTransId="{B67CE558-3384-40E9-B9C0-57D4284C8466}" sibTransId="{F0DED77E-49BF-4BF8-95CB-4427FC603089}"/>
    <dgm:cxn modelId="{504BD44D-6703-43BA-A2AB-2FAFB274BD94}" srcId="{DF9162CB-BBC4-4B1D-92B9-3B19E64F3FE1}" destId="{6C43159C-98A7-4B87-9190-AB2FDA6E5B24}" srcOrd="6" destOrd="0" parTransId="{E725F406-F932-4C82-9B4C-96CF3DC06547}" sibTransId="{91194626-5456-4379-BC43-3FC3F8DEC4A6}"/>
    <dgm:cxn modelId="{8FFFD574-D20E-420E-856B-AB63162E0FC7}" srcId="{DF9162CB-BBC4-4B1D-92B9-3B19E64F3FE1}" destId="{F8FF7E9B-CE28-4A4C-B18D-1B09102BC1AA}" srcOrd="1" destOrd="0" parTransId="{23FF1B75-3015-41B4-BE9E-E4D01F35B4E7}" sibTransId="{ED290D6B-EF48-4E33-93D0-0E1AB2F978DF}"/>
    <dgm:cxn modelId="{0FC0A986-C179-47D2-ABBA-F9089E946CE1}" srcId="{DF9162CB-BBC4-4B1D-92B9-3B19E64F3FE1}" destId="{55AE2BF0-E4D9-4860-B3E3-859849E95679}" srcOrd="4" destOrd="0" parTransId="{F9AB6DCD-851E-40F4-956F-02CE13CCA7C3}" sibTransId="{390F0ED1-F72D-4828-997A-3EB302ADD7D0}"/>
    <dgm:cxn modelId="{8B16F08B-3395-4B64-B0B3-6714468210B4}" type="presOf" srcId="{A883DC9A-1A8F-4949-B57D-1E80E40924D4}" destId="{72D725BC-6987-46A4-80D3-B2F68897EDA5}" srcOrd="0" destOrd="0" presId="urn:microsoft.com/office/officeart/2005/8/layout/default"/>
    <dgm:cxn modelId="{94BCF897-FFC5-43B8-A99E-01A5EA223273}" type="presOf" srcId="{C46C5928-2C39-4A26-8614-233CA574A5F8}" destId="{C18D4C0C-C5E9-4ECD-B7F9-0D5A97C592DD}" srcOrd="0" destOrd="0" presId="urn:microsoft.com/office/officeart/2005/8/layout/default"/>
    <dgm:cxn modelId="{4F44839A-D478-4D4A-99A0-3A47C2402A98}" type="presOf" srcId="{C6005100-07DC-4374-8985-68775C4C3B39}" destId="{95FCEB35-9F5E-4B3F-961A-617FF1756184}" srcOrd="0" destOrd="0" presId="urn:microsoft.com/office/officeart/2005/8/layout/default"/>
    <dgm:cxn modelId="{F6B7C79B-491A-4ED8-AB4E-7863E7642B52}" srcId="{DF9162CB-BBC4-4B1D-92B9-3B19E64F3FE1}" destId="{1F6A95E3-48CF-4873-AEC1-EDB03D6D9265}" srcOrd="2" destOrd="0" parTransId="{E2EB7ADA-2CD7-4008-A3DF-519B63848029}" sibTransId="{F466575F-BD10-4EC2-8F6D-8D752BFA9E99}"/>
    <dgm:cxn modelId="{475975A0-C329-4D78-A724-AD895D8772A0}" srcId="{DF9162CB-BBC4-4B1D-92B9-3B19E64F3FE1}" destId="{C46C5928-2C39-4A26-8614-233CA574A5F8}" srcOrd="7" destOrd="0" parTransId="{C10D7962-816E-43A0-8850-13D4F77D5826}" sibTransId="{92677A06-06C5-4A95-A596-31F53F820889}"/>
    <dgm:cxn modelId="{E98DB0D9-E871-4B24-A858-596571BDC7E8}" srcId="{DF9162CB-BBC4-4B1D-92B9-3B19E64F3FE1}" destId="{A883DC9A-1A8F-4949-B57D-1E80E40924D4}" srcOrd="5" destOrd="0" parTransId="{72642463-0D72-4F15-AE04-8EDD4578AE06}" sibTransId="{411F64C5-CE61-455B-8145-D71DC1868CCA}"/>
    <dgm:cxn modelId="{0A8BBBDB-CF82-41E2-A373-0A1665AAAC8E}" type="presOf" srcId="{DF9162CB-BBC4-4B1D-92B9-3B19E64F3FE1}" destId="{B144B8C1-ACDE-47DC-A5FF-5A6A6F2B4C19}" srcOrd="0" destOrd="0" presId="urn:microsoft.com/office/officeart/2005/8/layout/default"/>
    <dgm:cxn modelId="{1926FFFF-A7CC-44D0-881E-9D4BA9444964}" srcId="{DF9162CB-BBC4-4B1D-92B9-3B19E64F3FE1}" destId="{C2270367-1975-42C4-92B9-C1030CE52F9D}" srcOrd="8" destOrd="0" parTransId="{FF538630-B25B-47DB-894F-57AE24691B18}" sibTransId="{0089B32F-3C82-49C2-BC4E-0258C2B90D55}"/>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D32C8C5F-2A09-43AD-BDAF-73208F9738AF}" type="presParOf" srcId="{B144B8C1-ACDE-47DC-A5FF-5A6A6F2B4C19}" destId="{600D994B-BDC9-4785-B52B-65BCC7CFF91D}" srcOrd="2" destOrd="0" presId="urn:microsoft.com/office/officeart/2005/8/layout/default"/>
    <dgm:cxn modelId="{631E4695-7AD3-4495-B0DE-6EBAA3DAE2A7}" type="presParOf" srcId="{B144B8C1-ACDE-47DC-A5FF-5A6A6F2B4C19}" destId="{8F4FEF6C-229B-467B-9DD7-C4481082BE42}" srcOrd="3" destOrd="0" presId="urn:microsoft.com/office/officeart/2005/8/layout/default"/>
    <dgm:cxn modelId="{9F566556-1315-4F62-9456-D6D9C66C5DF9}" type="presParOf" srcId="{B144B8C1-ACDE-47DC-A5FF-5A6A6F2B4C19}" destId="{FB940961-15D5-47DE-9AB1-E049F5AC6DC7}" srcOrd="4" destOrd="0" presId="urn:microsoft.com/office/officeart/2005/8/layout/default"/>
    <dgm:cxn modelId="{69109EDD-D1AB-4968-BAA6-6CDBF8A30414}" type="presParOf" srcId="{B144B8C1-ACDE-47DC-A5FF-5A6A6F2B4C19}" destId="{D30509D8-A951-4C25-A482-781F533F348C}" srcOrd="5" destOrd="0" presId="urn:microsoft.com/office/officeart/2005/8/layout/default"/>
    <dgm:cxn modelId="{2F346E07-496A-4F35-92F3-5A6E5687060A}" type="presParOf" srcId="{B144B8C1-ACDE-47DC-A5FF-5A6A6F2B4C19}" destId="{86E165CB-EFC5-4788-8E7F-78C9FC0AEB8A}" srcOrd="6" destOrd="0" presId="urn:microsoft.com/office/officeart/2005/8/layout/default"/>
    <dgm:cxn modelId="{5F8ADFE3-77F2-44F3-9276-56F6FF5C7981}" type="presParOf" srcId="{B144B8C1-ACDE-47DC-A5FF-5A6A6F2B4C19}" destId="{D57A7726-B401-4619-8EF4-53D6793577D1}" srcOrd="7" destOrd="0" presId="urn:microsoft.com/office/officeart/2005/8/layout/default"/>
    <dgm:cxn modelId="{A1C3114E-02D4-46A2-89FE-576FB06E0EA5}" type="presParOf" srcId="{B144B8C1-ACDE-47DC-A5FF-5A6A6F2B4C19}" destId="{4F24BD0F-2101-4E1A-A65E-CD17F37ACC03}" srcOrd="8" destOrd="0" presId="urn:microsoft.com/office/officeart/2005/8/layout/default"/>
    <dgm:cxn modelId="{28B78B55-C3FA-4CCE-8033-A48B7E3F6FE2}" type="presParOf" srcId="{B144B8C1-ACDE-47DC-A5FF-5A6A6F2B4C19}" destId="{D2FC4A3C-867D-41F1-B2C0-C31012231FB6}" srcOrd="9" destOrd="0" presId="urn:microsoft.com/office/officeart/2005/8/layout/default"/>
    <dgm:cxn modelId="{9874DE1C-999F-42CD-82BD-C91CA660BF2A}" type="presParOf" srcId="{B144B8C1-ACDE-47DC-A5FF-5A6A6F2B4C19}" destId="{72D725BC-6987-46A4-80D3-B2F68897EDA5}" srcOrd="10" destOrd="0" presId="urn:microsoft.com/office/officeart/2005/8/layout/default"/>
    <dgm:cxn modelId="{1E585749-3BC4-4F53-B38B-30D1AFDA6A08}" type="presParOf" srcId="{B144B8C1-ACDE-47DC-A5FF-5A6A6F2B4C19}" destId="{581F1DE4-9AA0-40B4-A1C9-C51FFADF45FC}" srcOrd="11" destOrd="0" presId="urn:microsoft.com/office/officeart/2005/8/layout/default"/>
    <dgm:cxn modelId="{F2EE3277-9215-46E6-A600-352E55FC1B0D}" type="presParOf" srcId="{B144B8C1-ACDE-47DC-A5FF-5A6A6F2B4C19}" destId="{6EC7FECB-3115-40C6-BCCA-D5417B74E640}" srcOrd="12" destOrd="0" presId="urn:microsoft.com/office/officeart/2005/8/layout/default"/>
    <dgm:cxn modelId="{2B1205AE-6BB7-4293-99FA-6522834C01EB}" type="presParOf" srcId="{B144B8C1-ACDE-47DC-A5FF-5A6A6F2B4C19}" destId="{DFE86EFB-3FFD-4779-BC0F-C4E6CE3EEB23}" srcOrd="13" destOrd="0" presId="urn:microsoft.com/office/officeart/2005/8/layout/default"/>
    <dgm:cxn modelId="{6AFC9070-C0EC-4056-843F-C905A2907B62}" type="presParOf" srcId="{B144B8C1-ACDE-47DC-A5FF-5A6A6F2B4C19}" destId="{C18D4C0C-C5E9-4ECD-B7F9-0D5A97C592DD}" srcOrd="14" destOrd="0" presId="urn:microsoft.com/office/officeart/2005/8/layout/default"/>
    <dgm:cxn modelId="{63B2D98F-6598-45DA-AD21-7A4B840E3982}" type="presParOf" srcId="{B144B8C1-ACDE-47DC-A5FF-5A6A6F2B4C19}" destId="{26922476-8E6A-499F-8656-64E26236EFBB}" srcOrd="15" destOrd="0" presId="urn:microsoft.com/office/officeart/2005/8/layout/default"/>
    <dgm:cxn modelId="{3BFF4307-C5B6-461A-8245-14437F0FB7B9}" type="presParOf" srcId="{B144B8C1-ACDE-47DC-A5FF-5A6A6F2B4C19}" destId="{55DCBA24-C678-4933-840C-17ABAA397DC5}" srcOrd="16" destOrd="0" presId="urn:microsoft.com/office/officeart/2005/8/layout/default"/>
    <dgm:cxn modelId="{146C3E8E-3C17-4DB9-BB54-60621D3DCE29}" type="presParOf" srcId="{B144B8C1-ACDE-47DC-A5FF-5A6A6F2B4C19}" destId="{62C064BE-499A-456D-8634-DF0C77155895}" srcOrd="17" destOrd="0" presId="urn:microsoft.com/office/officeart/2005/8/layout/default"/>
    <dgm:cxn modelId="{8F544B7A-DDF7-4DBF-B007-05171F9B6E98}" type="presParOf" srcId="{B144B8C1-ACDE-47DC-A5FF-5A6A6F2B4C19}" destId="{627A8E49-AC84-47CD-A601-B8C139739F2B}"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F9162CB-BBC4-4B1D-92B9-3B19E64F3FE1}"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C6005100-07DC-4374-8985-68775C4C3B39}">
      <dgm:prSet phldrT="[Text]" custT="1"/>
      <dgm:spPr>
        <a:solidFill>
          <a:srgbClr val="458DCF"/>
        </a:solidFill>
      </dgm:spPr>
      <dgm:t>
        <a:bodyPr/>
        <a:lstStyle/>
        <a:p>
          <a:pPr>
            <a:lnSpc>
              <a:spcPct val="114000"/>
            </a:lnSpc>
            <a:spcBef>
              <a:spcPts val="600"/>
            </a:spcBef>
            <a:spcAft>
              <a:spcPts val="600"/>
            </a:spcAft>
          </a:pPr>
          <a:r>
            <a:rPr lang="en-AU" sz="2000" b="0" dirty="0"/>
            <a:t>Montelukast</a:t>
          </a:r>
        </a:p>
      </dgm:t>
    </dgm:pt>
    <dgm:pt modelId="{EF2DEE7E-543E-4CEE-AD4C-5E2C3F4F4250}" type="parTrans" cxnId="{7A6E4527-EFD9-4ABF-9A55-3E32CBF15142}">
      <dgm:prSet/>
      <dgm:spPr/>
      <dgm:t>
        <a:bodyPr/>
        <a:lstStyle/>
        <a:p>
          <a:pPr>
            <a:lnSpc>
              <a:spcPct val="114000"/>
            </a:lnSpc>
            <a:spcBef>
              <a:spcPts val="600"/>
            </a:spcBef>
            <a:spcAft>
              <a:spcPts val="600"/>
            </a:spcAft>
          </a:pPr>
          <a:endParaRPr lang="en-AU" sz="2000" b="0"/>
        </a:p>
      </dgm:t>
    </dgm:pt>
    <dgm:pt modelId="{36C1BC32-283C-4E8E-A194-809424A38786}" type="sibTrans" cxnId="{7A6E4527-EFD9-4ABF-9A55-3E32CBF15142}">
      <dgm:prSet/>
      <dgm:spPr/>
      <dgm:t>
        <a:bodyPr/>
        <a:lstStyle/>
        <a:p>
          <a:pPr>
            <a:lnSpc>
              <a:spcPct val="114000"/>
            </a:lnSpc>
            <a:spcBef>
              <a:spcPts val="600"/>
            </a:spcBef>
            <a:spcAft>
              <a:spcPts val="600"/>
            </a:spcAft>
          </a:pPr>
          <a:endParaRPr lang="en-AU" sz="2000" b="0"/>
        </a:p>
      </dgm:t>
    </dgm:pt>
    <dgm:pt modelId="{232F4178-03BB-4318-BB08-3F7F6EC80F6B}">
      <dgm:prSet custT="1"/>
      <dgm:spPr>
        <a:solidFill>
          <a:srgbClr val="43A9CD"/>
        </a:solidFill>
      </dgm:spPr>
      <dgm:t>
        <a:bodyPr/>
        <a:lstStyle/>
        <a:p>
          <a:pPr>
            <a:lnSpc>
              <a:spcPct val="114000"/>
            </a:lnSpc>
            <a:spcBef>
              <a:spcPts val="600"/>
            </a:spcBef>
            <a:spcAft>
              <a:spcPts val="600"/>
            </a:spcAft>
          </a:pPr>
          <a:r>
            <a:rPr lang="en-AU" sz="2000" b="0" dirty="0"/>
            <a:t>Amoxycillin</a:t>
          </a:r>
          <a:endParaRPr lang="en-PH" sz="2000" b="0" dirty="0"/>
        </a:p>
      </dgm:t>
    </dgm:pt>
    <dgm:pt modelId="{A3267AD6-DED2-4E45-B932-DF91B09637C5}" type="parTrans" cxnId="{F0A526D2-B614-4B12-8A76-5E55B91DAA55}">
      <dgm:prSet/>
      <dgm:spPr/>
      <dgm:t>
        <a:bodyPr/>
        <a:lstStyle/>
        <a:p>
          <a:pPr>
            <a:lnSpc>
              <a:spcPct val="114000"/>
            </a:lnSpc>
            <a:spcBef>
              <a:spcPts val="600"/>
            </a:spcBef>
            <a:spcAft>
              <a:spcPts val="600"/>
            </a:spcAft>
          </a:pPr>
          <a:endParaRPr lang="en-AU" sz="2000"/>
        </a:p>
      </dgm:t>
    </dgm:pt>
    <dgm:pt modelId="{301F1E05-566E-4D60-96C3-D2E81ED34060}" type="sibTrans" cxnId="{F0A526D2-B614-4B12-8A76-5E55B91DAA55}">
      <dgm:prSet/>
      <dgm:spPr/>
      <dgm:t>
        <a:bodyPr/>
        <a:lstStyle/>
        <a:p>
          <a:pPr>
            <a:lnSpc>
              <a:spcPct val="114000"/>
            </a:lnSpc>
            <a:spcBef>
              <a:spcPts val="600"/>
            </a:spcBef>
            <a:spcAft>
              <a:spcPts val="600"/>
            </a:spcAft>
          </a:pPr>
          <a:endParaRPr lang="en-AU" sz="2000"/>
        </a:p>
      </dgm:t>
    </dgm:pt>
    <dgm:pt modelId="{1DE565EE-9A03-4B49-AABF-158703DEBF0E}">
      <dgm:prSet custT="1"/>
      <dgm:spPr>
        <a:solidFill>
          <a:srgbClr val="42BDCA"/>
        </a:solidFill>
      </dgm:spPr>
      <dgm:t>
        <a:bodyPr/>
        <a:lstStyle/>
        <a:p>
          <a:pPr>
            <a:lnSpc>
              <a:spcPct val="114000"/>
            </a:lnSpc>
            <a:spcBef>
              <a:spcPts val="600"/>
            </a:spcBef>
            <a:spcAft>
              <a:spcPts val="600"/>
            </a:spcAft>
          </a:pPr>
          <a:r>
            <a:rPr lang="en-AU" sz="2000" b="0" dirty="0"/>
            <a:t>Losartan</a:t>
          </a:r>
          <a:endParaRPr lang="en-PH" sz="2000" b="0" dirty="0"/>
        </a:p>
      </dgm:t>
    </dgm:pt>
    <dgm:pt modelId="{EAEC197D-773D-4516-A927-E04A90D294AB}" type="parTrans" cxnId="{B16EFC98-082C-4EDA-878C-53969AF2532D}">
      <dgm:prSet/>
      <dgm:spPr/>
      <dgm:t>
        <a:bodyPr/>
        <a:lstStyle/>
        <a:p>
          <a:pPr>
            <a:lnSpc>
              <a:spcPct val="114000"/>
            </a:lnSpc>
            <a:spcBef>
              <a:spcPts val="600"/>
            </a:spcBef>
            <a:spcAft>
              <a:spcPts val="600"/>
            </a:spcAft>
          </a:pPr>
          <a:endParaRPr lang="en-AU" sz="2000"/>
        </a:p>
      </dgm:t>
    </dgm:pt>
    <dgm:pt modelId="{C44F724B-E12B-4751-AD10-35C2C287650D}" type="sibTrans" cxnId="{B16EFC98-082C-4EDA-878C-53969AF2532D}">
      <dgm:prSet/>
      <dgm:spPr/>
      <dgm:t>
        <a:bodyPr/>
        <a:lstStyle/>
        <a:p>
          <a:pPr>
            <a:lnSpc>
              <a:spcPct val="114000"/>
            </a:lnSpc>
            <a:spcBef>
              <a:spcPts val="600"/>
            </a:spcBef>
            <a:spcAft>
              <a:spcPts val="600"/>
            </a:spcAft>
          </a:pPr>
          <a:endParaRPr lang="en-AU" sz="2000"/>
        </a:p>
      </dgm:t>
    </dgm:pt>
    <dgm:pt modelId="{FFD64A4F-05BF-4713-8AB4-48A0C98285A7}">
      <dgm:prSet custT="1"/>
      <dgm:spPr>
        <a:solidFill>
          <a:srgbClr val="3CBE99"/>
        </a:solidFill>
      </dgm:spPr>
      <dgm:t>
        <a:bodyPr/>
        <a:lstStyle/>
        <a:p>
          <a:pPr>
            <a:lnSpc>
              <a:spcPct val="114000"/>
            </a:lnSpc>
            <a:spcBef>
              <a:spcPts val="600"/>
            </a:spcBef>
            <a:spcAft>
              <a:spcPts val="600"/>
            </a:spcAft>
          </a:pPr>
          <a:r>
            <a:rPr lang="en-AU" sz="2000" b="0" dirty="0" err="1"/>
            <a:t>Hydrochloro</a:t>
          </a:r>
          <a:r>
            <a:rPr lang="en-AU" sz="2000" b="0" dirty="0"/>
            <a:t>-thiazide</a:t>
          </a:r>
          <a:endParaRPr lang="en-PH" sz="2000" b="0" dirty="0"/>
        </a:p>
      </dgm:t>
    </dgm:pt>
    <dgm:pt modelId="{D8B80517-97B5-433B-A716-176E61C54FAA}" type="parTrans" cxnId="{75E4D157-C23E-475E-8379-B8ED5DA4B742}">
      <dgm:prSet/>
      <dgm:spPr/>
      <dgm:t>
        <a:bodyPr/>
        <a:lstStyle/>
        <a:p>
          <a:pPr>
            <a:lnSpc>
              <a:spcPct val="114000"/>
            </a:lnSpc>
            <a:spcBef>
              <a:spcPts val="600"/>
            </a:spcBef>
            <a:spcAft>
              <a:spcPts val="600"/>
            </a:spcAft>
          </a:pPr>
          <a:endParaRPr lang="en-AU" sz="2000"/>
        </a:p>
      </dgm:t>
    </dgm:pt>
    <dgm:pt modelId="{15F3669C-E99F-452D-8D6B-810C4FAFA38C}" type="sibTrans" cxnId="{75E4D157-C23E-475E-8379-B8ED5DA4B742}">
      <dgm:prSet/>
      <dgm:spPr/>
      <dgm:t>
        <a:bodyPr/>
        <a:lstStyle/>
        <a:p>
          <a:pPr>
            <a:lnSpc>
              <a:spcPct val="114000"/>
            </a:lnSpc>
            <a:spcBef>
              <a:spcPts val="600"/>
            </a:spcBef>
            <a:spcAft>
              <a:spcPts val="600"/>
            </a:spcAft>
          </a:pPr>
          <a:endParaRPr lang="en-AU" sz="2000"/>
        </a:p>
      </dgm:t>
    </dgm:pt>
    <dgm:pt modelId="{62BFF374-EE84-4777-942B-0D079D296BED}">
      <dgm:prSet custT="1"/>
      <dgm:spPr>
        <a:solidFill>
          <a:srgbClr val="49BF64"/>
        </a:solidFill>
      </dgm:spPr>
      <dgm:t>
        <a:bodyPr/>
        <a:lstStyle/>
        <a:p>
          <a:pPr>
            <a:lnSpc>
              <a:spcPct val="114000"/>
            </a:lnSpc>
            <a:spcBef>
              <a:spcPts val="600"/>
            </a:spcBef>
            <a:spcAft>
              <a:spcPts val="600"/>
            </a:spcAft>
          </a:pPr>
          <a:r>
            <a:rPr lang="en-AU" sz="2000" b="0" dirty="0"/>
            <a:t>Simvastatin</a:t>
          </a:r>
          <a:endParaRPr lang="en-PH" sz="2000" b="0" dirty="0"/>
        </a:p>
      </dgm:t>
    </dgm:pt>
    <dgm:pt modelId="{F68DC783-478F-4817-8ECE-789AE28FC4BB}" type="parTrans" cxnId="{A6D21E0C-13AF-47A4-BAEC-4B71F160E82C}">
      <dgm:prSet/>
      <dgm:spPr/>
      <dgm:t>
        <a:bodyPr/>
        <a:lstStyle/>
        <a:p>
          <a:pPr>
            <a:lnSpc>
              <a:spcPct val="114000"/>
            </a:lnSpc>
            <a:spcBef>
              <a:spcPts val="600"/>
            </a:spcBef>
            <a:spcAft>
              <a:spcPts val="600"/>
            </a:spcAft>
          </a:pPr>
          <a:endParaRPr lang="en-AU" sz="2000"/>
        </a:p>
      </dgm:t>
    </dgm:pt>
    <dgm:pt modelId="{2C41B0EC-43AD-4923-862B-CF45A52EFD12}" type="sibTrans" cxnId="{A6D21E0C-13AF-47A4-BAEC-4B71F160E82C}">
      <dgm:prSet/>
      <dgm:spPr/>
      <dgm:t>
        <a:bodyPr/>
        <a:lstStyle/>
        <a:p>
          <a:pPr>
            <a:lnSpc>
              <a:spcPct val="114000"/>
            </a:lnSpc>
            <a:spcBef>
              <a:spcPts val="600"/>
            </a:spcBef>
            <a:spcAft>
              <a:spcPts val="600"/>
            </a:spcAft>
          </a:pPr>
          <a:endParaRPr lang="en-AU" sz="2000"/>
        </a:p>
      </dgm:t>
    </dgm:pt>
    <dgm:pt modelId="{592FA449-550E-4D1F-BA8D-F0E325CAE702}">
      <dgm:prSet custT="1"/>
      <dgm:spPr/>
      <dgm:t>
        <a:bodyPr/>
        <a:lstStyle/>
        <a:p>
          <a:pPr>
            <a:lnSpc>
              <a:spcPct val="114000"/>
            </a:lnSpc>
            <a:spcBef>
              <a:spcPts val="600"/>
            </a:spcBef>
            <a:spcAft>
              <a:spcPts val="600"/>
            </a:spcAft>
          </a:pPr>
          <a:r>
            <a:rPr lang="en-AU" sz="2000" b="0"/>
            <a:t>Pantoprazole</a:t>
          </a:r>
          <a:endParaRPr lang="en-PH" sz="2000" b="0"/>
        </a:p>
      </dgm:t>
    </dgm:pt>
    <dgm:pt modelId="{1FFD3658-545A-44C3-BD71-22A31F192587}" type="parTrans" cxnId="{366C3FA4-634E-40B2-8087-ED72B17A4D10}">
      <dgm:prSet/>
      <dgm:spPr/>
      <dgm:t>
        <a:bodyPr/>
        <a:lstStyle/>
        <a:p>
          <a:pPr>
            <a:lnSpc>
              <a:spcPct val="114000"/>
            </a:lnSpc>
            <a:spcBef>
              <a:spcPts val="600"/>
            </a:spcBef>
            <a:spcAft>
              <a:spcPts val="600"/>
            </a:spcAft>
          </a:pPr>
          <a:endParaRPr lang="en-AU" sz="2000"/>
        </a:p>
      </dgm:t>
    </dgm:pt>
    <dgm:pt modelId="{BD203A30-D5E1-4FF5-BF03-7656309B8CA4}" type="sibTrans" cxnId="{366C3FA4-634E-40B2-8087-ED72B17A4D10}">
      <dgm:prSet/>
      <dgm:spPr/>
      <dgm:t>
        <a:bodyPr/>
        <a:lstStyle/>
        <a:p>
          <a:pPr>
            <a:lnSpc>
              <a:spcPct val="114000"/>
            </a:lnSpc>
            <a:spcBef>
              <a:spcPts val="600"/>
            </a:spcBef>
            <a:spcAft>
              <a:spcPts val="600"/>
            </a:spcAft>
          </a:pPr>
          <a:endParaRPr lang="en-AU" sz="2000"/>
        </a:p>
      </dgm:t>
    </dgm:pt>
    <dgm:pt modelId="{066AFA8B-EC7E-45BF-B628-30F9C7DD639D}">
      <dgm:prSet custT="1"/>
      <dgm:spPr/>
      <dgm:t>
        <a:bodyPr/>
        <a:lstStyle/>
        <a:p>
          <a:pPr>
            <a:lnSpc>
              <a:spcPct val="114000"/>
            </a:lnSpc>
            <a:spcBef>
              <a:spcPts val="600"/>
            </a:spcBef>
            <a:spcAft>
              <a:spcPts val="600"/>
            </a:spcAft>
          </a:pPr>
          <a:r>
            <a:rPr lang="en-AU" sz="2000" b="0" dirty="0"/>
            <a:t>Fluticasone</a:t>
          </a:r>
          <a:endParaRPr lang="en-PH" sz="2000" b="0" dirty="0"/>
        </a:p>
      </dgm:t>
    </dgm:pt>
    <dgm:pt modelId="{0DC47345-BE72-4144-9EAF-739BFB0F4F02}" type="parTrans" cxnId="{E7E8DBE0-C893-4D6D-99F5-692101B9FC04}">
      <dgm:prSet/>
      <dgm:spPr/>
      <dgm:t>
        <a:bodyPr/>
        <a:lstStyle/>
        <a:p>
          <a:pPr>
            <a:lnSpc>
              <a:spcPct val="114000"/>
            </a:lnSpc>
            <a:spcBef>
              <a:spcPts val="600"/>
            </a:spcBef>
            <a:spcAft>
              <a:spcPts val="600"/>
            </a:spcAft>
          </a:pPr>
          <a:endParaRPr lang="en-AU" sz="2000"/>
        </a:p>
      </dgm:t>
    </dgm:pt>
    <dgm:pt modelId="{B9348061-E30B-4B4D-B5D4-8A38D27E0C92}" type="sibTrans" cxnId="{E7E8DBE0-C893-4D6D-99F5-692101B9FC04}">
      <dgm:prSet/>
      <dgm:spPr/>
      <dgm:t>
        <a:bodyPr/>
        <a:lstStyle/>
        <a:p>
          <a:pPr>
            <a:lnSpc>
              <a:spcPct val="114000"/>
            </a:lnSpc>
            <a:spcBef>
              <a:spcPts val="600"/>
            </a:spcBef>
            <a:spcAft>
              <a:spcPts val="600"/>
            </a:spcAft>
          </a:pPr>
          <a:endParaRPr lang="en-AU" sz="2000"/>
        </a:p>
      </dgm:t>
    </dgm:pt>
    <dgm:pt modelId="{CD80DAE3-9F87-46FA-A7F3-537C4ABB0FA3}">
      <dgm:prSet custT="1"/>
      <dgm:spPr/>
      <dgm:t>
        <a:bodyPr/>
        <a:lstStyle/>
        <a:p>
          <a:pPr>
            <a:lnSpc>
              <a:spcPct val="114000"/>
            </a:lnSpc>
            <a:spcBef>
              <a:spcPts val="600"/>
            </a:spcBef>
            <a:spcAft>
              <a:spcPts val="600"/>
            </a:spcAft>
          </a:pPr>
          <a:r>
            <a:rPr lang="en-AU" sz="2000" b="0"/>
            <a:t>Escitalopram</a:t>
          </a:r>
          <a:endParaRPr lang="en-PH" sz="2000" b="0"/>
        </a:p>
      </dgm:t>
    </dgm:pt>
    <dgm:pt modelId="{DD73718E-DD48-4A2F-9CAD-A72D8102C7D1}" type="parTrans" cxnId="{E9F3437E-E307-485F-9DA8-F4F0D3A5F239}">
      <dgm:prSet/>
      <dgm:spPr/>
      <dgm:t>
        <a:bodyPr/>
        <a:lstStyle/>
        <a:p>
          <a:pPr>
            <a:lnSpc>
              <a:spcPct val="114000"/>
            </a:lnSpc>
            <a:spcBef>
              <a:spcPts val="600"/>
            </a:spcBef>
            <a:spcAft>
              <a:spcPts val="600"/>
            </a:spcAft>
          </a:pPr>
          <a:endParaRPr lang="en-AU" sz="2000"/>
        </a:p>
      </dgm:t>
    </dgm:pt>
    <dgm:pt modelId="{26C92754-84B9-427D-93EB-2B5062DA5A0C}" type="sibTrans" cxnId="{E9F3437E-E307-485F-9DA8-F4F0D3A5F239}">
      <dgm:prSet/>
      <dgm:spPr/>
      <dgm:t>
        <a:bodyPr/>
        <a:lstStyle/>
        <a:p>
          <a:pPr>
            <a:lnSpc>
              <a:spcPct val="114000"/>
            </a:lnSpc>
            <a:spcBef>
              <a:spcPts val="600"/>
            </a:spcBef>
            <a:spcAft>
              <a:spcPts val="600"/>
            </a:spcAft>
          </a:pPr>
          <a:endParaRPr lang="en-AU" sz="2000"/>
        </a:p>
      </dgm:t>
    </dgm:pt>
    <dgm:pt modelId="{B2E66FEF-2361-49D5-A566-7915753685DB}">
      <dgm:prSet custT="1"/>
      <dgm:spPr/>
      <dgm:t>
        <a:bodyPr/>
        <a:lstStyle/>
        <a:p>
          <a:pPr>
            <a:lnSpc>
              <a:spcPct val="114000"/>
            </a:lnSpc>
            <a:spcBef>
              <a:spcPts val="600"/>
            </a:spcBef>
            <a:spcAft>
              <a:spcPts val="600"/>
            </a:spcAft>
          </a:pPr>
          <a:r>
            <a:rPr lang="en-AU" sz="2000" b="0"/>
            <a:t>Furosemide</a:t>
          </a:r>
          <a:endParaRPr lang="en-PH" sz="2000" b="0"/>
        </a:p>
      </dgm:t>
    </dgm:pt>
    <dgm:pt modelId="{282658A2-69B9-4881-BD68-5EA4CEE5570F}" type="parTrans" cxnId="{0CB85242-95DF-4D93-987F-064CD2F192AA}">
      <dgm:prSet/>
      <dgm:spPr/>
      <dgm:t>
        <a:bodyPr/>
        <a:lstStyle/>
        <a:p>
          <a:pPr>
            <a:lnSpc>
              <a:spcPct val="114000"/>
            </a:lnSpc>
            <a:spcBef>
              <a:spcPts val="600"/>
            </a:spcBef>
            <a:spcAft>
              <a:spcPts val="600"/>
            </a:spcAft>
          </a:pPr>
          <a:endParaRPr lang="en-AU" sz="2000"/>
        </a:p>
      </dgm:t>
    </dgm:pt>
    <dgm:pt modelId="{A3F9499C-F561-4109-9728-49D733F630F0}" type="sibTrans" cxnId="{0CB85242-95DF-4D93-987F-064CD2F192AA}">
      <dgm:prSet/>
      <dgm:spPr/>
      <dgm:t>
        <a:bodyPr/>
        <a:lstStyle/>
        <a:p>
          <a:pPr>
            <a:lnSpc>
              <a:spcPct val="114000"/>
            </a:lnSpc>
            <a:spcBef>
              <a:spcPts val="600"/>
            </a:spcBef>
            <a:spcAft>
              <a:spcPts val="600"/>
            </a:spcAft>
          </a:pPr>
          <a:endParaRPr lang="en-AU" sz="2000"/>
        </a:p>
      </dgm:t>
    </dgm:pt>
    <dgm:pt modelId="{17E9150D-F450-48E0-BA59-719117979EB0}">
      <dgm:prSet custT="1"/>
      <dgm:spPr/>
      <dgm:t>
        <a:bodyPr/>
        <a:lstStyle/>
        <a:p>
          <a:pPr>
            <a:lnSpc>
              <a:spcPct val="114000"/>
            </a:lnSpc>
            <a:spcBef>
              <a:spcPts val="600"/>
            </a:spcBef>
            <a:spcAft>
              <a:spcPts val="600"/>
            </a:spcAft>
          </a:pPr>
          <a:r>
            <a:rPr lang="en-AU" sz="2000" b="0" dirty="0"/>
            <a:t>Fluoxetine</a:t>
          </a:r>
          <a:endParaRPr lang="en-PH" sz="2000" b="0" dirty="0"/>
        </a:p>
      </dgm:t>
    </dgm:pt>
    <dgm:pt modelId="{B6ADD1D7-8A4F-4D25-9B11-B661715223A1}" type="parTrans" cxnId="{53BCA076-533B-47A7-AA25-B0920A405FB5}">
      <dgm:prSet/>
      <dgm:spPr/>
      <dgm:t>
        <a:bodyPr/>
        <a:lstStyle/>
        <a:p>
          <a:pPr>
            <a:lnSpc>
              <a:spcPct val="114000"/>
            </a:lnSpc>
            <a:spcBef>
              <a:spcPts val="600"/>
            </a:spcBef>
            <a:spcAft>
              <a:spcPts val="600"/>
            </a:spcAft>
          </a:pPr>
          <a:endParaRPr lang="en-AU" sz="2000"/>
        </a:p>
      </dgm:t>
    </dgm:pt>
    <dgm:pt modelId="{9A859815-7441-457E-87B9-60CD02403C81}" type="sibTrans" cxnId="{53BCA076-533B-47A7-AA25-B0920A405FB5}">
      <dgm:prSet/>
      <dgm:spPr/>
      <dgm:t>
        <a:bodyPr/>
        <a:lstStyle/>
        <a:p>
          <a:pPr>
            <a:lnSpc>
              <a:spcPct val="114000"/>
            </a:lnSpc>
            <a:spcBef>
              <a:spcPts val="600"/>
            </a:spcBef>
            <a:spcAft>
              <a:spcPts val="600"/>
            </a:spcAft>
          </a:pPr>
          <a:endParaRPr lang="en-AU" sz="2000"/>
        </a:p>
      </dgm:t>
    </dgm:pt>
    <dgm:pt modelId="{B144B8C1-ACDE-47DC-A5FF-5A6A6F2B4C19}" type="pres">
      <dgm:prSet presAssocID="{DF9162CB-BBC4-4B1D-92B9-3B19E64F3FE1}" presName="diagram" presStyleCnt="0">
        <dgm:presLayoutVars>
          <dgm:dir/>
          <dgm:resizeHandles val="exact"/>
        </dgm:presLayoutVars>
      </dgm:prSet>
      <dgm:spPr/>
    </dgm:pt>
    <dgm:pt modelId="{95FCEB35-9F5E-4B3F-961A-617FF1756184}" type="pres">
      <dgm:prSet presAssocID="{C6005100-07DC-4374-8985-68775C4C3B39}" presName="node" presStyleLbl="node1" presStyleIdx="0" presStyleCnt="10" custScaleX="59174">
        <dgm:presLayoutVars>
          <dgm:bulletEnabled val="1"/>
        </dgm:presLayoutVars>
      </dgm:prSet>
      <dgm:spPr/>
    </dgm:pt>
    <dgm:pt modelId="{D456A2AE-C8F0-48C4-AAFF-4273235EC73A}" type="pres">
      <dgm:prSet presAssocID="{36C1BC32-283C-4E8E-A194-809424A38786}" presName="sibTrans" presStyleCnt="0"/>
      <dgm:spPr/>
    </dgm:pt>
    <dgm:pt modelId="{6B5BD1FE-1C65-412F-A956-B0CB73D63A97}" type="pres">
      <dgm:prSet presAssocID="{232F4178-03BB-4318-BB08-3F7F6EC80F6B}" presName="node" presStyleLbl="node1" presStyleIdx="1" presStyleCnt="10" custScaleX="59174">
        <dgm:presLayoutVars>
          <dgm:bulletEnabled val="1"/>
        </dgm:presLayoutVars>
      </dgm:prSet>
      <dgm:spPr/>
    </dgm:pt>
    <dgm:pt modelId="{5FBCCF25-89BE-4878-9C79-7E505FEC1F47}" type="pres">
      <dgm:prSet presAssocID="{301F1E05-566E-4D60-96C3-D2E81ED34060}" presName="sibTrans" presStyleCnt="0"/>
      <dgm:spPr/>
    </dgm:pt>
    <dgm:pt modelId="{DC1EBBB1-5069-4119-A22A-417C23C90865}" type="pres">
      <dgm:prSet presAssocID="{1DE565EE-9A03-4B49-AABF-158703DEBF0E}" presName="node" presStyleLbl="node1" presStyleIdx="2" presStyleCnt="10" custScaleX="59174">
        <dgm:presLayoutVars>
          <dgm:bulletEnabled val="1"/>
        </dgm:presLayoutVars>
      </dgm:prSet>
      <dgm:spPr/>
    </dgm:pt>
    <dgm:pt modelId="{44F22F5F-DCD9-47B1-8FF7-8E5BCFD650DB}" type="pres">
      <dgm:prSet presAssocID="{C44F724B-E12B-4751-AD10-35C2C287650D}" presName="sibTrans" presStyleCnt="0"/>
      <dgm:spPr/>
    </dgm:pt>
    <dgm:pt modelId="{BB0D686D-7344-4599-98D4-0424AF9668C7}" type="pres">
      <dgm:prSet presAssocID="{FFD64A4F-05BF-4713-8AB4-48A0C98285A7}" presName="node" presStyleLbl="node1" presStyleIdx="3" presStyleCnt="10" custScaleX="59174">
        <dgm:presLayoutVars>
          <dgm:bulletEnabled val="1"/>
        </dgm:presLayoutVars>
      </dgm:prSet>
      <dgm:spPr/>
    </dgm:pt>
    <dgm:pt modelId="{8BB25A24-B0BC-4654-8AE7-515D1FE58A8F}" type="pres">
      <dgm:prSet presAssocID="{15F3669C-E99F-452D-8D6B-810C4FAFA38C}" presName="sibTrans" presStyleCnt="0"/>
      <dgm:spPr/>
    </dgm:pt>
    <dgm:pt modelId="{980377BB-F9BF-46CB-90B3-6A4ED4EB6CC7}" type="pres">
      <dgm:prSet presAssocID="{62BFF374-EE84-4777-942B-0D079D296BED}" presName="node" presStyleLbl="node1" presStyleIdx="4" presStyleCnt="10" custScaleX="59174">
        <dgm:presLayoutVars>
          <dgm:bulletEnabled val="1"/>
        </dgm:presLayoutVars>
      </dgm:prSet>
      <dgm:spPr/>
    </dgm:pt>
    <dgm:pt modelId="{CA0FCF2F-835F-40A4-9297-DD249E8F8C03}" type="pres">
      <dgm:prSet presAssocID="{2C41B0EC-43AD-4923-862B-CF45A52EFD12}" presName="sibTrans" presStyleCnt="0"/>
      <dgm:spPr/>
    </dgm:pt>
    <dgm:pt modelId="{84B286FB-6D62-43ED-80EC-77F49B3D858F}" type="pres">
      <dgm:prSet presAssocID="{592FA449-550E-4D1F-BA8D-F0E325CAE702}" presName="node" presStyleLbl="node1" presStyleIdx="5" presStyleCnt="10" custScaleX="59174">
        <dgm:presLayoutVars>
          <dgm:bulletEnabled val="1"/>
        </dgm:presLayoutVars>
      </dgm:prSet>
      <dgm:spPr/>
    </dgm:pt>
    <dgm:pt modelId="{7BC41408-181F-4D2F-A970-FC522FAAC4E9}" type="pres">
      <dgm:prSet presAssocID="{BD203A30-D5E1-4FF5-BF03-7656309B8CA4}" presName="sibTrans" presStyleCnt="0"/>
      <dgm:spPr/>
    </dgm:pt>
    <dgm:pt modelId="{DA69D931-78DF-49BD-B053-243AF1B84D37}" type="pres">
      <dgm:prSet presAssocID="{066AFA8B-EC7E-45BF-B628-30F9C7DD639D}" presName="node" presStyleLbl="node1" presStyleIdx="6" presStyleCnt="10" custScaleX="59174">
        <dgm:presLayoutVars>
          <dgm:bulletEnabled val="1"/>
        </dgm:presLayoutVars>
      </dgm:prSet>
      <dgm:spPr/>
    </dgm:pt>
    <dgm:pt modelId="{59E17714-A693-4513-8815-E327193033C0}" type="pres">
      <dgm:prSet presAssocID="{B9348061-E30B-4B4D-B5D4-8A38D27E0C92}" presName="sibTrans" presStyleCnt="0"/>
      <dgm:spPr/>
    </dgm:pt>
    <dgm:pt modelId="{9A7C9EEF-6DF4-42B5-9266-6BD6CB638F0C}" type="pres">
      <dgm:prSet presAssocID="{CD80DAE3-9F87-46FA-A7F3-537C4ABB0FA3}" presName="node" presStyleLbl="node1" presStyleIdx="7" presStyleCnt="10" custScaleX="59174">
        <dgm:presLayoutVars>
          <dgm:bulletEnabled val="1"/>
        </dgm:presLayoutVars>
      </dgm:prSet>
      <dgm:spPr/>
    </dgm:pt>
    <dgm:pt modelId="{B86540EB-81D8-4F6E-9FB9-5AAE37A8DB58}" type="pres">
      <dgm:prSet presAssocID="{26C92754-84B9-427D-93EB-2B5062DA5A0C}" presName="sibTrans" presStyleCnt="0"/>
      <dgm:spPr/>
    </dgm:pt>
    <dgm:pt modelId="{1D4175D0-4D8E-459B-B460-CDFAE3EBCA5C}" type="pres">
      <dgm:prSet presAssocID="{B2E66FEF-2361-49D5-A566-7915753685DB}" presName="node" presStyleLbl="node1" presStyleIdx="8" presStyleCnt="10" custScaleX="59174">
        <dgm:presLayoutVars>
          <dgm:bulletEnabled val="1"/>
        </dgm:presLayoutVars>
      </dgm:prSet>
      <dgm:spPr/>
    </dgm:pt>
    <dgm:pt modelId="{7F8F256E-C18E-41F1-AC3C-2AF2A1B95E82}" type="pres">
      <dgm:prSet presAssocID="{A3F9499C-F561-4109-9728-49D733F630F0}" presName="sibTrans" presStyleCnt="0"/>
      <dgm:spPr/>
    </dgm:pt>
    <dgm:pt modelId="{2C9C6A33-0C25-44B9-82FB-716A6856C0CB}" type="pres">
      <dgm:prSet presAssocID="{17E9150D-F450-48E0-BA59-719117979EB0}" presName="node" presStyleLbl="node1" presStyleIdx="9" presStyleCnt="10" custScaleX="59174">
        <dgm:presLayoutVars>
          <dgm:bulletEnabled val="1"/>
        </dgm:presLayoutVars>
      </dgm:prSet>
      <dgm:spPr/>
    </dgm:pt>
  </dgm:ptLst>
  <dgm:cxnLst>
    <dgm:cxn modelId="{A6D21E0C-13AF-47A4-BAEC-4B71F160E82C}" srcId="{DF9162CB-BBC4-4B1D-92B9-3B19E64F3FE1}" destId="{62BFF374-EE84-4777-942B-0D079D296BED}" srcOrd="4" destOrd="0" parTransId="{F68DC783-478F-4817-8ECE-789AE28FC4BB}" sibTransId="{2C41B0EC-43AD-4923-862B-CF45A52EFD12}"/>
    <dgm:cxn modelId="{7A6E4527-EFD9-4ABF-9A55-3E32CBF15142}" srcId="{DF9162CB-BBC4-4B1D-92B9-3B19E64F3FE1}" destId="{C6005100-07DC-4374-8985-68775C4C3B39}" srcOrd="0" destOrd="0" parTransId="{EF2DEE7E-543E-4CEE-AD4C-5E2C3F4F4250}" sibTransId="{36C1BC32-283C-4E8E-A194-809424A38786}"/>
    <dgm:cxn modelId="{0CB85242-95DF-4D93-987F-064CD2F192AA}" srcId="{DF9162CB-BBC4-4B1D-92B9-3B19E64F3FE1}" destId="{B2E66FEF-2361-49D5-A566-7915753685DB}" srcOrd="8" destOrd="0" parTransId="{282658A2-69B9-4881-BD68-5EA4CEE5570F}" sibTransId="{A3F9499C-F561-4109-9728-49D733F630F0}"/>
    <dgm:cxn modelId="{939A4571-D62B-4ECA-AEFC-7AC5538B4E7F}" type="presOf" srcId="{B2E66FEF-2361-49D5-A566-7915753685DB}" destId="{1D4175D0-4D8E-459B-B460-CDFAE3EBCA5C}" srcOrd="0" destOrd="0" presId="urn:microsoft.com/office/officeart/2005/8/layout/default"/>
    <dgm:cxn modelId="{D41BC473-43A6-4D2F-BECB-49914C5F465E}" type="presOf" srcId="{62BFF374-EE84-4777-942B-0D079D296BED}" destId="{980377BB-F9BF-46CB-90B3-6A4ED4EB6CC7}" srcOrd="0" destOrd="0" presId="urn:microsoft.com/office/officeart/2005/8/layout/default"/>
    <dgm:cxn modelId="{B2BF2B74-B717-42E6-9D5D-5D20A9EDBF7D}" type="presOf" srcId="{232F4178-03BB-4318-BB08-3F7F6EC80F6B}" destId="{6B5BD1FE-1C65-412F-A956-B0CB73D63A97}" srcOrd="0" destOrd="0" presId="urn:microsoft.com/office/officeart/2005/8/layout/default"/>
    <dgm:cxn modelId="{53BCA076-533B-47A7-AA25-B0920A405FB5}" srcId="{DF9162CB-BBC4-4B1D-92B9-3B19E64F3FE1}" destId="{17E9150D-F450-48E0-BA59-719117979EB0}" srcOrd="9" destOrd="0" parTransId="{B6ADD1D7-8A4F-4D25-9B11-B661715223A1}" sibTransId="{9A859815-7441-457E-87B9-60CD02403C81}"/>
    <dgm:cxn modelId="{75E4D157-C23E-475E-8379-B8ED5DA4B742}" srcId="{DF9162CB-BBC4-4B1D-92B9-3B19E64F3FE1}" destId="{FFD64A4F-05BF-4713-8AB4-48A0C98285A7}" srcOrd="3" destOrd="0" parTransId="{D8B80517-97B5-433B-A716-176E61C54FAA}" sibTransId="{15F3669C-E99F-452D-8D6B-810C4FAFA38C}"/>
    <dgm:cxn modelId="{E9F3437E-E307-485F-9DA8-F4F0D3A5F239}" srcId="{DF9162CB-BBC4-4B1D-92B9-3B19E64F3FE1}" destId="{CD80DAE3-9F87-46FA-A7F3-537C4ABB0FA3}" srcOrd="7" destOrd="0" parTransId="{DD73718E-DD48-4A2F-9CAD-A72D8102C7D1}" sibTransId="{26C92754-84B9-427D-93EB-2B5062DA5A0C}"/>
    <dgm:cxn modelId="{B16EFC98-082C-4EDA-878C-53969AF2532D}" srcId="{DF9162CB-BBC4-4B1D-92B9-3B19E64F3FE1}" destId="{1DE565EE-9A03-4B49-AABF-158703DEBF0E}" srcOrd="2" destOrd="0" parTransId="{EAEC197D-773D-4516-A927-E04A90D294AB}" sibTransId="{C44F724B-E12B-4751-AD10-35C2C287650D}"/>
    <dgm:cxn modelId="{4F44839A-D478-4D4A-99A0-3A47C2402A98}" type="presOf" srcId="{C6005100-07DC-4374-8985-68775C4C3B39}" destId="{95FCEB35-9F5E-4B3F-961A-617FF1756184}" srcOrd="0" destOrd="0" presId="urn:microsoft.com/office/officeart/2005/8/layout/default"/>
    <dgm:cxn modelId="{366C3FA4-634E-40B2-8087-ED72B17A4D10}" srcId="{DF9162CB-BBC4-4B1D-92B9-3B19E64F3FE1}" destId="{592FA449-550E-4D1F-BA8D-F0E325CAE702}" srcOrd="5" destOrd="0" parTransId="{1FFD3658-545A-44C3-BD71-22A31F192587}" sibTransId="{BD203A30-D5E1-4FF5-BF03-7656309B8CA4}"/>
    <dgm:cxn modelId="{FF69BBAD-051A-4E42-8CEE-56B80BA8A405}" type="presOf" srcId="{FFD64A4F-05BF-4713-8AB4-48A0C98285A7}" destId="{BB0D686D-7344-4599-98D4-0424AF9668C7}" srcOrd="0" destOrd="0" presId="urn:microsoft.com/office/officeart/2005/8/layout/default"/>
    <dgm:cxn modelId="{492E1AC7-C636-4D63-84BF-ECFFEB45141D}" type="presOf" srcId="{592FA449-550E-4D1F-BA8D-F0E325CAE702}" destId="{84B286FB-6D62-43ED-80EC-77F49B3D858F}" srcOrd="0" destOrd="0" presId="urn:microsoft.com/office/officeart/2005/8/layout/default"/>
    <dgm:cxn modelId="{6E8458D1-94CA-43C3-9323-8E1C09DD7080}" type="presOf" srcId="{17E9150D-F450-48E0-BA59-719117979EB0}" destId="{2C9C6A33-0C25-44B9-82FB-716A6856C0CB}" srcOrd="0" destOrd="0" presId="urn:microsoft.com/office/officeart/2005/8/layout/default"/>
    <dgm:cxn modelId="{F0A526D2-B614-4B12-8A76-5E55B91DAA55}" srcId="{DF9162CB-BBC4-4B1D-92B9-3B19E64F3FE1}" destId="{232F4178-03BB-4318-BB08-3F7F6EC80F6B}" srcOrd="1" destOrd="0" parTransId="{A3267AD6-DED2-4E45-B932-DF91B09637C5}" sibTransId="{301F1E05-566E-4D60-96C3-D2E81ED34060}"/>
    <dgm:cxn modelId="{476FBEDA-06F4-4F2D-85BA-2EC658402A98}" type="presOf" srcId="{CD80DAE3-9F87-46FA-A7F3-537C4ABB0FA3}" destId="{9A7C9EEF-6DF4-42B5-9266-6BD6CB638F0C}" srcOrd="0" destOrd="0" presId="urn:microsoft.com/office/officeart/2005/8/layout/default"/>
    <dgm:cxn modelId="{0A8BBBDB-CF82-41E2-A373-0A1665AAAC8E}" type="presOf" srcId="{DF9162CB-BBC4-4B1D-92B9-3B19E64F3FE1}" destId="{B144B8C1-ACDE-47DC-A5FF-5A6A6F2B4C19}" srcOrd="0" destOrd="0" presId="urn:microsoft.com/office/officeart/2005/8/layout/default"/>
    <dgm:cxn modelId="{E7E8DBE0-C893-4D6D-99F5-692101B9FC04}" srcId="{DF9162CB-BBC4-4B1D-92B9-3B19E64F3FE1}" destId="{066AFA8B-EC7E-45BF-B628-30F9C7DD639D}" srcOrd="6" destOrd="0" parTransId="{0DC47345-BE72-4144-9EAF-739BFB0F4F02}" sibTransId="{B9348061-E30B-4B4D-B5D4-8A38D27E0C92}"/>
    <dgm:cxn modelId="{3EA7CAE4-12C7-4EF2-8DB7-0B14119CD9AE}" type="presOf" srcId="{1DE565EE-9A03-4B49-AABF-158703DEBF0E}" destId="{DC1EBBB1-5069-4119-A22A-417C23C90865}" srcOrd="0" destOrd="0" presId="urn:microsoft.com/office/officeart/2005/8/layout/default"/>
    <dgm:cxn modelId="{AAB224FA-00A5-4329-8EA2-DDC521DDD6C2}" type="presOf" srcId="{066AFA8B-EC7E-45BF-B628-30F9C7DD639D}" destId="{DA69D931-78DF-49BD-B053-243AF1B84D37}" srcOrd="0" destOrd="0" presId="urn:microsoft.com/office/officeart/2005/8/layout/default"/>
    <dgm:cxn modelId="{62028A5A-FDFF-4619-A61B-E416379E4CA6}" type="presParOf" srcId="{B144B8C1-ACDE-47DC-A5FF-5A6A6F2B4C19}" destId="{95FCEB35-9F5E-4B3F-961A-617FF1756184}" srcOrd="0" destOrd="0" presId="urn:microsoft.com/office/officeart/2005/8/layout/default"/>
    <dgm:cxn modelId="{56286121-A224-40C1-86F8-4D6918403741}" type="presParOf" srcId="{B144B8C1-ACDE-47DC-A5FF-5A6A6F2B4C19}" destId="{D456A2AE-C8F0-48C4-AAFF-4273235EC73A}" srcOrd="1" destOrd="0" presId="urn:microsoft.com/office/officeart/2005/8/layout/default"/>
    <dgm:cxn modelId="{276B4787-6F11-4DFC-AB94-E0CA2A326C66}" type="presParOf" srcId="{B144B8C1-ACDE-47DC-A5FF-5A6A6F2B4C19}" destId="{6B5BD1FE-1C65-412F-A956-B0CB73D63A97}" srcOrd="2" destOrd="0" presId="urn:microsoft.com/office/officeart/2005/8/layout/default"/>
    <dgm:cxn modelId="{FD446895-D8B7-4222-B907-14C51552B8E0}" type="presParOf" srcId="{B144B8C1-ACDE-47DC-A5FF-5A6A6F2B4C19}" destId="{5FBCCF25-89BE-4878-9C79-7E505FEC1F47}" srcOrd="3" destOrd="0" presId="urn:microsoft.com/office/officeart/2005/8/layout/default"/>
    <dgm:cxn modelId="{E212B67A-EB39-4463-AD5D-2EAA0826F24E}" type="presParOf" srcId="{B144B8C1-ACDE-47DC-A5FF-5A6A6F2B4C19}" destId="{DC1EBBB1-5069-4119-A22A-417C23C90865}" srcOrd="4" destOrd="0" presId="urn:microsoft.com/office/officeart/2005/8/layout/default"/>
    <dgm:cxn modelId="{799E8BD5-3D29-48F4-BADB-F4C065EC1246}" type="presParOf" srcId="{B144B8C1-ACDE-47DC-A5FF-5A6A6F2B4C19}" destId="{44F22F5F-DCD9-47B1-8FF7-8E5BCFD650DB}" srcOrd="5" destOrd="0" presId="urn:microsoft.com/office/officeart/2005/8/layout/default"/>
    <dgm:cxn modelId="{74C0BA2F-B092-4FB6-B243-0B93B47C6E6F}" type="presParOf" srcId="{B144B8C1-ACDE-47DC-A5FF-5A6A6F2B4C19}" destId="{BB0D686D-7344-4599-98D4-0424AF9668C7}" srcOrd="6" destOrd="0" presId="urn:microsoft.com/office/officeart/2005/8/layout/default"/>
    <dgm:cxn modelId="{A9A0BC15-9908-4B26-B71F-44CFB816BA5A}" type="presParOf" srcId="{B144B8C1-ACDE-47DC-A5FF-5A6A6F2B4C19}" destId="{8BB25A24-B0BC-4654-8AE7-515D1FE58A8F}" srcOrd="7" destOrd="0" presId="urn:microsoft.com/office/officeart/2005/8/layout/default"/>
    <dgm:cxn modelId="{8C64FCCE-4C29-4008-965B-BCB7B438A537}" type="presParOf" srcId="{B144B8C1-ACDE-47DC-A5FF-5A6A6F2B4C19}" destId="{980377BB-F9BF-46CB-90B3-6A4ED4EB6CC7}" srcOrd="8" destOrd="0" presId="urn:microsoft.com/office/officeart/2005/8/layout/default"/>
    <dgm:cxn modelId="{D455872D-D793-4C10-AB7B-8FBF83EDAC5E}" type="presParOf" srcId="{B144B8C1-ACDE-47DC-A5FF-5A6A6F2B4C19}" destId="{CA0FCF2F-835F-40A4-9297-DD249E8F8C03}" srcOrd="9" destOrd="0" presId="urn:microsoft.com/office/officeart/2005/8/layout/default"/>
    <dgm:cxn modelId="{C71E1368-EEC4-4954-8092-05368326BFFD}" type="presParOf" srcId="{B144B8C1-ACDE-47DC-A5FF-5A6A6F2B4C19}" destId="{84B286FB-6D62-43ED-80EC-77F49B3D858F}" srcOrd="10" destOrd="0" presId="urn:microsoft.com/office/officeart/2005/8/layout/default"/>
    <dgm:cxn modelId="{31BFEC43-AA22-4DF2-878F-25E42F4A6214}" type="presParOf" srcId="{B144B8C1-ACDE-47DC-A5FF-5A6A6F2B4C19}" destId="{7BC41408-181F-4D2F-A970-FC522FAAC4E9}" srcOrd="11" destOrd="0" presId="urn:microsoft.com/office/officeart/2005/8/layout/default"/>
    <dgm:cxn modelId="{331C3101-14DA-4DA0-BCC5-72B99DF2DD08}" type="presParOf" srcId="{B144B8C1-ACDE-47DC-A5FF-5A6A6F2B4C19}" destId="{DA69D931-78DF-49BD-B053-243AF1B84D37}" srcOrd="12" destOrd="0" presId="urn:microsoft.com/office/officeart/2005/8/layout/default"/>
    <dgm:cxn modelId="{7E47FFE9-AA85-41D6-AA03-BD6399A3CAB1}" type="presParOf" srcId="{B144B8C1-ACDE-47DC-A5FF-5A6A6F2B4C19}" destId="{59E17714-A693-4513-8815-E327193033C0}" srcOrd="13" destOrd="0" presId="urn:microsoft.com/office/officeart/2005/8/layout/default"/>
    <dgm:cxn modelId="{9B5DE8E5-5521-47EF-89EB-E6E2016DDD0B}" type="presParOf" srcId="{B144B8C1-ACDE-47DC-A5FF-5A6A6F2B4C19}" destId="{9A7C9EEF-6DF4-42B5-9266-6BD6CB638F0C}" srcOrd="14" destOrd="0" presId="urn:microsoft.com/office/officeart/2005/8/layout/default"/>
    <dgm:cxn modelId="{18725E31-87FE-4689-9877-19E0674CAA75}" type="presParOf" srcId="{B144B8C1-ACDE-47DC-A5FF-5A6A6F2B4C19}" destId="{B86540EB-81D8-4F6E-9FB9-5AAE37A8DB58}" srcOrd="15" destOrd="0" presId="urn:microsoft.com/office/officeart/2005/8/layout/default"/>
    <dgm:cxn modelId="{AC139DE6-DF18-41FE-8837-493830008351}" type="presParOf" srcId="{B144B8C1-ACDE-47DC-A5FF-5A6A6F2B4C19}" destId="{1D4175D0-4D8E-459B-B460-CDFAE3EBCA5C}" srcOrd="16" destOrd="0" presId="urn:microsoft.com/office/officeart/2005/8/layout/default"/>
    <dgm:cxn modelId="{0263D74A-7035-4516-A292-1434C257CB17}" type="presParOf" srcId="{B144B8C1-ACDE-47DC-A5FF-5A6A6F2B4C19}" destId="{7F8F256E-C18E-41F1-AC3C-2AF2A1B95E82}" srcOrd="17" destOrd="0" presId="urn:microsoft.com/office/officeart/2005/8/layout/default"/>
    <dgm:cxn modelId="{E7BC7002-8161-4CE7-AB48-D6F7EFD00BF9}" type="presParOf" srcId="{B144B8C1-ACDE-47DC-A5FF-5A6A6F2B4C19}" destId="{2C9C6A33-0C25-44B9-82FB-716A6856C0CB}"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D3B7118-4563-A24C-8289-7309A869CAF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B83EAFB-EAEA-8B48-8821-F9090BC4F4DD}">
      <dgm:prSet custT="1"/>
      <dgm:spPr>
        <a:solidFill>
          <a:srgbClr val="458DCF"/>
        </a:solidFill>
      </dgm:spPr>
      <dgm:t>
        <a:bodyPr/>
        <a:lstStyle/>
        <a:p>
          <a:pPr>
            <a:lnSpc>
              <a:spcPct val="114000"/>
            </a:lnSpc>
            <a:spcBef>
              <a:spcPts val="600"/>
            </a:spcBef>
            <a:spcAft>
              <a:spcPts val="600"/>
            </a:spcAft>
          </a:pPr>
          <a:r>
            <a:rPr lang="en-AU" sz="2000" b="0"/>
            <a:t>Disability Services Act 1986</a:t>
          </a:r>
          <a:endParaRPr lang="en-PH" sz="2000" b="0"/>
        </a:p>
      </dgm:t>
    </dgm:pt>
    <dgm:pt modelId="{94AA6994-A998-0F43-8A0A-A63A4CE30536}" type="parTrans" cxnId="{DAC324E4-7792-C547-8906-67E9A75E1A66}">
      <dgm:prSet/>
      <dgm:spPr/>
      <dgm:t>
        <a:bodyPr/>
        <a:lstStyle/>
        <a:p>
          <a:pPr>
            <a:lnSpc>
              <a:spcPct val="114000"/>
            </a:lnSpc>
            <a:spcBef>
              <a:spcPts val="600"/>
            </a:spcBef>
            <a:spcAft>
              <a:spcPts val="600"/>
            </a:spcAft>
          </a:pPr>
          <a:endParaRPr lang="en-US" sz="2000" b="0"/>
        </a:p>
      </dgm:t>
    </dgm:pt>
    <dgm:pt modelId="{A718AD6D-F12C-5E4C-AC80-9C001292A0E1}" type="sibTrans" cxnId="{DAC324E4-7792-C547-8906-67E9A75E1A66}">
      <dgm:prSet/>
      <dgm:spPr/>
      <dgm:t>
        <a:bodyPr/>
        <a:lstStyle/>
        <a:p>
          <a:pPr>
            <a:lnSpc>
              <a:spcPct val="114000"/>
            </a:lnSpc>
            <a:spcBef>
              <a:spcPts val="600"/>
            </a:spcBef>
            <a:spcAft>
              <a:spcPts val="600"/>
            </a:spcAft>
          </a:pPr>
          <a:endParaRPr lang="en-US" sz="2000" b="0"/>
        </a:p>
      </dgm:t>
    </dgm:pt>
    <dgm:pt modelId="{7C591DA4-F837-7D45-913C-F26B7732123E}">
      <dgm:prSet custT="1"/>
      <dgm:spPr>
        <a:solidFill>
          <a:srgbClr val="3CBE99"/>
        </a:solidFill>
      </dgm:spPr>
      <dgm:t>
        <a:bodyPr/>
        <a:lstStyle/>
        <a:p>
          <a:pPr>
            <a:lnSpc>
              <a:spcPct val="114000"/>
            </a:lnSpc>
            <a:spcBef>
              <a:spcPts val="600"/>
            </a:spcBef>
            <a:spcAft>
              <a:spcPts val="600"/>
            </a:spcAft>
          </a:pPr>
          <a:r>
            <a:rPr lang="en-US" sz="2000" b="0" dirty="0"/>
            <a:t>Work Health and Safety Act 2011</a:t>
          </a:r>
        </a:p>
      </dgm:t>
    </dgm:pt>
    <dgm:pt modelId="{626612BD-A247-A84E-9D39-2805BE41A06C}" type="parTrans" cxnId="{75293785-AF5B-CF40-A29F-096D0FAC1879}">
      <dgm:prSet/>
      <dgm:spPr/>
      <dgm:t>
        <a:bodyPr/>
        <a:lstStyle/>
        <a:p>
          <a:pPr>
            <a:lnSpc>
              <a:spcPct val="114000"/>
            </a:lnSpc>
            <a:spcBef>
              <a:spcPts val="600"/>
            </a:spcBef>
            <a:spcAft>
              <a:spcPts val="600"/>
            </a:spcAft>
          </a:pPr>
          <a:endParaRPr lang="en-US" sz="2000" b="0"/>
        </a:p>
      </dgm:t>
    </dgm:pt>
    <dgm:pt modelId="{088455E7-52C8-0C4F-B8CB-86D07FA07C0E}" type="sibTrans" cxnId="{75293785-AF5B-CF40-A29F-096D0FAC1879}">
      <dgm:prSet/>
      <dgm:spPr/>
      <dgm:t>
        <a:bodyPr/>
        <a:lstStyle/>
        <a:p>
          <a:pPr>
            <a:lnSpc>
              <a:spcPct val="114000"/>
            </a:lnSpc>
            <a:spcBef>
              <a:spcPts val="600"/>
            </a:spcBef>
            <a:spcAft>
              <a:spcPts val="600"/>
            </a:spcAft>
          </a:pPr>
          <a:endParaRPr lang="en-US" sz="2000" b="0"/>
        </a:p>
      </dgm:t>
    </dgm:pt>
    <dgm:pt modelId="{FC094BB1-1FD3-9C44-BBDE-DC4051140590}">
      <dgm:prSet custT="1"/>
      <dgm:spPr>
        <a:solidFill>
          <a:srgbClr val="42BDCA"/>
        </a:solidFill>
      </dgm:spPr>
      <dgm:t>
        <a:bodyPr/>
        <a:lstStyle/>
        <a:p>
          <a:pPr>
            <a:lnSpc>
              <a:spcPct val="114000"/>
            </a:lnSpc>
            <a:spcBef>
              <a:spcPts val="600"/>
            </a:spcBef>
            <a:spcAft>
              <a:spcPts val="600"/>
            </a:spcAft>
          </a:pPr>
          <a:r>
            <a:rPr lang="en-US" sz="2000" b="0" dirty="0"/>
            <a:t>Aged Care Act 1997</a:t>
          </a:r>
        </a:p>
      </dgm:t>
    </dgm:pt>
    <dgm:pt modelId="{BFB3EAD5-4F0C-F746-A18D-41E936076E0E}" type="parTrans" cxnId="{57A7C6D5-7948-E942-A5CF-502D39C4705A}">
      <dgm:prSet/>
      <dgm:spPr/>
      <dgm:t>
        <a:bodyPr/>
        <a:lstStyle/>
        <a:p>
          <a:pPr>
            <a:lnSpc>
              <a:spcPct val="114000"/>
            </a:lnSpc>
            <a:spcBef>
              <a:spcPts val="600"/>
            </a:spcBef>
            <a:spcAft>
              <a:spcPts val="600"/>
            </a:spcAft>
          </a:pPr>
          <a:endParaRPr lang="en-US" sz="2000" b="0"/>
        </a:p>
      </dgm:t>
    </dgm:pt>
    <dgm:pt modelId="{11A4EF46-CC1D-D34D-A521-03659F1C9FB9}" type="sibTrans" cxnId="{57A7C6D5-7948-E942-A5CF-502D39C4705A}">
      <dgm:prSet/>
      <dgm:spPr/>
      <dgm:t>
        <a:bodyPr/>
        <a:lstStyle/>
        <a:p>
          <a:pPr>
            <a:lnSpc>
              <a:spcPct val="114000"/>
            </a:lnSpc>
            <a:spcBef>
              <a:spcPts val="600"/>
            </a:spcBef>
            <a:spcAft>
              <a:spcPts val="600"/>
            </a:spcAft>
          </a:pPr>
          <a:endParaRPr lang="en-US" sz="2000" b="0"/>
        </a:p>
      </dgm:t>
    </dgm:pt>
    <dgm:pt modelId="{28DEC7CC-BEDC-024F-9363-169720CCFBB1}">
      <dgm:prSet custT="1"/>
      <dgm:spPr/>
      <dgm:t>
        <a:bodyPr/>
        <a:lstStyle/>
        <a:p>
          <a:pPr>
            <a:lnSpc>
              <a:spcPct val="114000"/>
            </a:lnSpc>
            <a:spcBef>
              <a:spcPts val="600"/>
            </a:spcBef>
            <a:spcAft>
              <a:spcPts val="600"/>
            </a:spcAft>
            <a:buFont typeface="Wingdings" pitchFamily="2" charset="2"/>
            <a:buChar char=""/>
          </a:pPr>
          <a:r>
            <a:rPr lang="en-GB" sz="2000" b="0"/>
            <a:t>Poisons Standard October 2021</a:t>
          </a:r>
          <a:endParaRPr lang="en-US" sz="2000" b="0"/>
        </a:p>
      </dgm:t>
    </dgm:pt>
    <dgm:pt modelId="{E6D62AD0-8444-0D4A-BC50-D4E0909D2812}" type="parTrans" cxnId="{195F5A78-B5F3-B045-AAF4-7CE29DA477A5}">
      <dgm:prSet/>
      <dgm:spPr/>
      <dgm:t>
        <a:bodyPr/>
        <a:lstStyle/>
        <a:p>
          <a:pPr>
            <a:lnSpc>
              <a:spcPct val="114000"/>
            </a:lnSpc>
            <a:spcBef>
              <a:spcPts val="600"/>
            </a:spcBef>
            <a:spcAft>
              <a:spcPts val="600"/>
            </a:spcAft>
          </a:pPr>
          <a:endParaRPr lang="en-US" sz="2000" b="0"/>
        </a:p>
      </dgm:t>
    </dgm:pt>
    <dgm:pt modelId="{1B11D9C0-23CF-1B4D-923A-0B800477812A}" type="sibTrans" cxnId="{195F5A78-B5F3-B045-AAF4-7CE29DA477A5}">
      <dgm:prSet/>
      <dgm:spPr/>
      <dgm:t>
        <a:bodyPr/>
        <a:lstStyle/>
        <a:p>
          <a:pPr>
            <a:lnSpc>
              <a:spcPct val="114000"/>
            </a:lnSpc>
            <a:spcBef>
              <a:spcPts val="600"/>
            </a:spcBef>
            <a:spcAft>
              <a:spcPts val="600"/>
            </a:spcAft>
          </a:pPr>
          <a:endParaRPr lang="en-US" sz="2000" b="0"/>
        </a:p>
      </dgm:t>
    </dgm:pt>
    <dgm:pt modelId="{D83A154C-731C-A54E-80F1-FD641B7C0F0E}">
      <dgm:prSet custT="1"/>
      <dgm:spPr/>
      <dgm:t>
        <a:bodyPr/>
        <a:lstStyle/>
        <a:p>
          <a:pPr>
            <a:lnSpc>
              <a:spcPct val="114000"/>
            </a:lnSpc>
            <a:spcBef>
              <a:spcPts val="600"/>
            </a:spcBef>
            <a:spcAft>
              <a:spcPts val="600"/>
            </a:spcAft>
            <a:buFont typeface="Wingdings" pitchFamily="2" charset="2"/>
            <a:buChar char=""/>
          </a:pPr>
          <a:r>
            <a:rPr lang="en-GB" sz="2000" b="0"/>
            <a:t>Drugs and Poisons Act</a:t>
          </a:r>
          <a:endParaRPr lang="en-PH" sz="2000" b="0"/>
        </a:p>
      </dgm:t>
    </dgm:pt>
    <dgm:pt modelId="{057C7EE0-9E36-F845-B713-E8790A1F5704}" type="parTrans" cxnId="{2DCC99D1-0EAC-DD4B-AE23-80E68B44708A}">
      <dgm:prSet/>
      <dgm:spPr/>
      <dgm:t>
        <a:bodyPr/>
        <a:lstStyle/>
        <a:p>
          <a:pPr>
            <a:lnSpc>
              <a:spcPct val="114000"/>
            </a:lnSpc>
            <a:spcBef>
              <a:spcPts val="600"/>
            </a:spcBef>
            <a:spcAft>
              <a:spcPts val="600"/>
            </a:spcAft>
          </a:pPr>
          <a:endParaRPr lang="en-US" sz="2000" b="0"/>
        </a:p>
      </dgm:t>
    </dgm:pt>
    <dgm:pt modelId="{A6036FAD-7D88-AB45-A285-832761053344}" type="sibTrans" cxnId="{2DCC99D1-0EAC-DD4B-AE23-80E68B44708A}">
      <dgm:prSet/>
      <dgm:spPr/>
      <dgm:t>
        <a:bodyPr/>
        <a:lstStyle/>
        <a:p>
          <a:pPr>
            <a:lnSpc>
              <a:spcPct val="114000"/>
            </a:lnSpc>
            <a:spcBef>
              <a:spcPts val="600"/>
            </a:spcBef>
            <a:spcAft>
              <a:spcPts val="600"/>
            </a:spcAft>
          </a:pPr>
          <a:endParaRPr lang="en-US" sz="2000" b="0"/>
        </a:p>
      </dgm:t>
    </dgm:pt>
    <dgm:pt modelId="{115F9D2B-A216-43D8-AC1D-1A5669D857CD}" type="pres">
      <dgm:prSet presAssocID="{2D3B7118-4563-A24C-8289-7309A869CAF8}" presName="linear" presStyleCnt="0">
        <dgm:presLayoutVars>
          <dgm:dir/>
          <dgm:animLvl val="lvl"/>
          <dgm:resizeHandles val="exact"/>
        </dgm:presLayoutVars>
      </dgm:prSet>
      <dgm:spPr/>
    </dgm:pt>
    <dgm:pt modelId="{5EEBD122-BAF6-4D0A-BCEE-9B979AA62B0B}" type="pres">
      <dgm:prSet presAssocID="{6B83EAFB-EAEA-8B48-8821-F9090BC4F4DD}" presName="parentLin" presStyleCnt="0"/>
      <dgm:spPr/>
    </dgm:pt>
    <dgm:pt modelId="{9C8FD785-DB06-4B0C-9322-FC19DC1507E5}" type="pres">
      <dgm:prSet presAssocID="{6B83EAFB-EAEA-8B48-8821-F9090BC4F4DD}" presName="parentLeftMargin" presStyleLbl="node1" presStyleIdx="0" presStyleCnt="5"/>
      <dgm:spPr/>
    </dgm:pt>
    <dgm:pt modelId="{51FFAD1C-F637-4C55-B4FD-E219AC8993B7}" type="pres">
      <dgm:prSet presAssocID="{6B83EAFB-EAEA-8B48-8821-F9090BC4F4DD}" presName="parentText" presStyleLbl="node1" presStyleIdx="0" presStyleCnt="5">
        <dgm:presLayoutVars>
          <dgm:chMax val="0"/>
          <dgm:bulletEnabled val="1"/>
        </dgm:presLayoutVars>
      </dgm:prSet>
      <dgm:spPr/>
    </dgm:pt>
    <dgm:pt modelId="{728550F2-14E2-4904-B946-22A6CA0B6D14}" type="pres">
      <dgm:prSet presAssocID="{6B83EAFB-EAEA-8B48-8821-F9090BC4F4DD}" presName="negativeSpace" presStyleCnt="0"/>
      <dgm:spPr/>
    </dgm:pt>
    <dgm:pt modelId="{766543A3-7D6E-4CF9-9957-B28EC2C031BB}" type="pres">
      <dgm:prSet presAssocID="{6B83EAFB-EAEA-8B48-8821-F9090BC4F4DD}" presName="childText" presStyleLbl="conFgAcc1" presStyleIdx="0" presStyleCnt="5">
        <dgm:presLayoutVars>
          <dgm:bulletEnabled val="1"/>
        </dgm:presLayoutVars>
      </dgm:prSet>
      <dgm:spPr/>
    </dgm:pt>
    <dgm:pt modelId="{B5BB8F9E-E9F2-4300-884C-787FD70C1F9B}" type="pres">
      <dgm:prSet presAssocID="{A718AD6D-F12C-5E4C-AC80-9C001292A0E1}" presName="spaceBetweenRectangles" presStyleCnt="0"/>
      <dgm:spPr/>
    </dgm:pt>
    <dgm:pt modelId="{23E69B0E-8ABA-400E-9EA5-CFC7036A5247}" type="pres">
      <dgm:prSet presAssocID="{FC094BB1-1FD3-9C44-BBDE-DC4051140590}" presName="parentLin" presStyleCnt="0"/>
      <dgm:spPr/>
    </dgm:pt>
    <dgm:pt modelId="{7A5868A1-ECB6-4D9D-8AC7-7C0C473BCD55}" type="pres">
      <dgm:prSet presAssocID="{FC094BB1-1FD3-9C44-BBDE-DC4051140590}" presName="parentLeftMargin" presStyleLbl="node1" presStyleIdx="0" presStyleCnt="5"/>
      <dgm:spPr/>
    </dgm:pt>
    <dgm:pt modelId="{350A3254-7E50-4B0E-8482-3A0F3A4E9E7E}" type="pres">
      <dgm:prSet presAssocID="{FC094BB1-1FD3-9C44-BBDE-DC4051140590}" presName="parentText" presStyleLbl="node1" presStyleIdx="1" presStyleCnt="5">
        <dgm:presLayoutVars>
          <dgm:chMax val="0"/>
          <dgm:bulletEnabled val="1"/>
        </dgm:presLayoutVars>
      </dgm:prSet>
      <dgm:spPr/>
    </dgm:pt>
    <dgm:pt modelId="{AF86D642-C0F6-4FEB-81B8-D37F4378F7FC}" type="pres">
      <dgm:prSet presAssocID="{FC094BB1-1FD3-9C44-BBDE-DC4051140590}" presName="negativeSpace" presStyleCnt="0"/>
      <dgm:spPr/>
    </dgm:pt>
    <dgm:pt modelId="{E921EA49-DA68-40DC-83C2-F96F1498E6B0}" type="pres">
      <dgm:prSet presAssocID="{FC094BB1-1FD3-9C44-BBDE-DC4051140590}" presName="childText" presStyleLbl="conFgAcc1" presStyleIdx="1" presStyleCnt="5">
        <dgm:presLayoutVars>
          <dgm:bulletEnabled val="1"/>
        </dgm:presLayoutVars>
      </dgm:prSet>
      <dgm:spPr/>
    </dgm:pt>
    <dgm:pt modelId="{54F542A7-8385-4D34-BA00-3A6726A46D04}" type="pres">
      <dgm:prSet presAssocID="{11A4EF46-CC1D-D34D-A521-03659F1C9FB9}" presName="spaceBetweenRectangles" presStyleCnt="0"/>
      <dgm:spPr/>
    </dgm:pt>
    <dgm:pt modelId="{774912A9-60A0-4ABA-AEDA-9AA8D87E1AF5}" type="pres">
      <dgm:prSet presAssocID="{7C591DA4-F837-7D45-913C-F26B7732123E}" presName="parentLin" presStyleCnt="0"/>
      <dgm:spPr/>
    </dgm:pt>
    <dgm:pt modelId="{59D7B17F-01EB-437A-9273-BE68BF60B9EC}" type="pres">
      <dgm:prSet presAssocID="{7C591DA4-F837-7D45-913C-F26B7732123E}" presName="parentLeftMargin" presStyleLbl="node1" presStyleIdx="1" presStyleCnt="5"/>
      <dgm:spPr/>
    </dgm:pt>
    <dgm:pt modelId="{DA3D0AAB-B3C9-451A-B85A-15001EE21DAA}" type="pres">
      <dgm:prSet presAssocID="{7C591DA4-F837-7D45-913C-F26B7732123E}" presName="parentText" presStyleLbl="node1" presStyleIdx="2" presStyleCnt="5">
        <dgm:presLayoutVars>
          <dgm:chMax val="0"/>
          <dgm:bulletEnabled val="1"/>
        </dgm:presLayoutVars>
      </dgm:prSet>
      <dgm:spPr/>
    </dgm:pt>
    <dgm:pt modelId="{5CE6C89C-1078-4467-AA88-62FBB604B516}" type="pres">
      <dgm:prSet presAssocID="{7C591DA4-F837-7D45-913C-F26B7732123E}" presName="negativeSpace" presStyleCnt="0"/>
      <dgm:spPr/>
    </dgm:pt>
    <dgm:pt modelId="{555747F6-1C3D-45D9-B8CB-4A7D6C33C32D}" type="pres">
      <dgm:prSet presAssocID="{7C591DA4-F837-7D45-913C-F26B7732123E}" presName="childText" presStyleLbl="conFgAcc1" presStyleIdx="2" presStyleCnt="5">
        <dgm:presLayoutVars>
          <dgm:bulletEnabled val="1"/>
        </dgm:presLayoutVars>
      </dgm:prSet>
      <dgm:spPr/>
    </dgm:pt>
    <dgm:pt modelId="{7AB07FFD-3551-4085-BE04-6A73B1E65D64}" type="pres">
      <dgm:prSet presAssocID="{088455E7-52C8-0C4F-B8CB-86D07FA07C0E}" presName="spaceBetweenRectangles" presStyleCnt="0"/>
      <dgm:spPr/>
    </dgm:pt>
    <dgm:pt modelId="{548397F6-3E2C-4A98-9589-CFA7ACD7F094}" type="pres">
      <dgm:prSet presAssocID="{28DEC7CC-BEDC-024F-9363-169720CCFBB1}" presName="parentLin" presStyleCnt="0"/>
      <dgm:spPr/>
    </dgm:pt>
    <dgm:pt modelId="{6B096889-6B81-402B-9B43-13D26C0ACDC7}" type="pres">
      <dgm:prSet presAssocID="{28DEC7CC-BEDC-024F-9363-169720CCFBB1}" presName="parentLeftMargin" presStyleLbl="node1" presStyleIdx="2" presStyleCnt="5"/>
      <dgm:spPr/>
    </dgm:pt>
    <dgm:pt modelId="{5B90F125-4056-435B-AC75-98480840D46C}" type="pres">
      <dgm:prSet presAssocID="{28DEC7CC-BEDC-024F-9363-169720CCFBB1}" presName="parentText" presStyleLbl="node1" presStyleIdx="3" presStyleCnt="5">
        <dgm:presLayoutVars>
          <dgm:chMax val="0"/>
          <dgm:bulletEnabled val="1"/>
        </dgm:presLayoutVars>
      </dgm:prSet>
      <dgm:spPr/>
    </dgm:pt>
    <dgm:pt modelId="{81A598A5-0D26-45DC-AD86-9A38381149A3}" type="pres">
      <dgm:prSet presAssocID="{28DEC7CC-BEDC-024F-9363-169720CCFBB1}" presName="negativeSpace" presStyleCnt="0"/>
      <dgm:spPr/>
    </dgm:pt>
    <dgm:pt modelId="{94451813-8E20-499B-8ACB-B837E0112CE5}" type="pres">
      <dgm:prSet presAssocID="{28DEC7CC-BEDC-024F-9363-169720CCFBB1}" presName="childText" presStyleLbl="conFgAcc1" presStyleIdx="3" presStyleCnt="5">
        <dgm:presLayoutVars>
          <dgm:bulletEnabled val="1"/>
        </dgm:presLayoutVars>
      </dgm:prSet>
      <dgm:spPr/>
    </dgm:pt>
    <dgm:pt modelId="{3B5EF054-70CA-444A-9F77-825E33FFD357}" type="pres">
      <dgm:prSet presAssocID="{1B11D9C0-23CF-1B4D-923A-0B800477812A}" presName="spaceBetweenRectangles" presStyleCnt="0"/>
      <dgm:spPr/>
    </dgm:pt>
    <dgm:pt modelId="{C5578578-3CAF-49B4-81DE-4B78690B2F70}" type="pres">
      <dgm:prSet presAssocID="{D83A154C-731C-A54E-80F1-FD641B7C0F0E}" presName="parentLin" presStyleCnt="0"/>
      <dgm:spPr/>
    </dgm:pt>
    <dgm:pt modelId="{9143D630-B54C-4921-BB4B-8A6145D25A70}" type="pres">
      <dgm:prSet presAssocID="{D83A154C-731C-A54E-80F1-FD641B7C0F0E}" presName="parentLeftMargin" presStyleLbl="node1" presStyleIdx="3" presStyleCnt="5"/>
      <dgm:spPr/>
    </dgm:pt>
    <dgm:pt modelId="{99AC1338-45ED-4CC6-BBC0-297918D8517A}" type="pres">
      <dgm:prSet presAssocID="{D83A154C-731C-A54E-80F1-FD641B7C0F0E}" presName="parentText" presStyleLbl="node1" presStyleIdx="4" presStyleCnt="5">
        <dgm:presLayoutVars>
          <dgm:chMax val="0"/>
          <dgm:bulletEnabled val="1"/>
        </dgm:presLayoutVars>
      </dgm:prSet>
      <dgm:spPr/>
    </dgm:pt>
    <dgm:pt modelId="{A54ED6C2-4471-4414-A33B-F6F555DF04FD}" type="pres">
      <dgm:prSet presAssocID="{D83A154C-731C-A54E-80F1-FD641B7C0F0E}" presName="negativeSpace" presStyleCnt="0"/>
      <dgm:spPr/>
    </dgm:pt>
    <dgm:pt modelId="{5B470F21-2058-4426-8073-B0CFDE254587}" type="pres">
      <dgm:prSet presAssocID="{D83A154C-731C-A54E-80F1-FD641B7C0F0E}" presName="childText" presStyleLbl="conFgAcc1" presStyleIdx="4" presStyleCnt="5">
        <dgm:presLayoutVars>
          <dgm:bulletEnabled val="1"/>
        </dgm:presLayoutVars>
      </dgm:prSet>
      <dgm:spPr/>
    </dgm:pt>
  </dgm:ptLst>
  <dgm:cxnLst>
    <dgm:cxn modelId="{8AFCE11A-EE45-4891-996A-62ED11BA99EA}" type="presOf" srcId="{28DEC7CC-BEDC-024F-9363-169720CCFBB1}" destId="{6B096889-6B81-402B-9B43-13D26C0ACDC7}" srcOrd="0" destOrd="0" presId="urn:microsoft.com/office/officeart/2005/8/layout/list1"/>
    <dgm:cxn modelId="{507F902A-42D3-4B3E-9C67-68ED6A7CC2C5}" type="presOf" srcId="{28DEC7CC-BEDC-024F-9363-169720CCFBB1}" destId="{5B90F125-4056-435B-AC75-98480840D46C}" srcOrd="1" destOrd="0" presId="urn:microsoft.com/office/officeart/2005/8/layout/list1"/>
    <dgm:cxn modelId="{E0C24A4C-D81E-4020-8874-BEDF21F15344}" type="presOf" srcId="{FC094BB1-1FD3-9C44-BBDE-DC4051140590}" destId="{350A3254-7E50-4B0E-8482-3A0F3A4E9E7E}" srcOrd="1" destOrd="0" presId="urn:microsoft.com/office/officeart/2005/8/layout/list1"/>
    <dgm:cxn modelId="{99E33271-2F54-48A5-B92F-E9398A1F0648}" type="presOf" srcId="{D83A154C-731C-A54E-80F1-FD641B7C0F0E}" destId="{99AC1338-45ED-4CC6-BBC0-297918D8517A}" srcOrd="1" destOrd="0" presId="urn:microsoft.com/office/officeart/2005/8/layout/list1"/>
    <dgm:cxn modelId="{195F5A78-B5F3-B045-AAF4-7CE29DA477A5}" srcId="{2D3B7118-4563-A24C-8289-7309A869CAF8}" destId="{28DEC7CC-BEDC-024F-9363-169720CCFBB1}" srcOrd="3" destOrd="0" parTransId="{E6D62AD0-8444-0D4A-BC50-D4E0909D2812}" sibTransId="{1B11D9C0-23CF-1B4D-923A-0B800477812A}"/>
    <dgm:cxn modelId="{1CFE0A83-04A5-447B-98B7-A392F289BBE6}" type="presOf" srcId="{D83A154C-731C-A54E-80F1-FD641B7C0F0E}" destId="{9143D630-B54C-4921-BB4B-8A6145D25A70}" srcOrd="0" destOrd="0" presId="urn:microsoft.com/office/officeart/2005/8/layout/list1"/>
    <dgm:cxn modelId="{75293785-AF5B-CF40-A29F-096D0FAC1879}" srcId="{2D3B7118-4563-A24C-8289-7309A869CAF8}" destId="{7C591DA4-F837-7D45-913C-F26B7732123E}" srcOrd="2" destOrd="0" parTransId="{626612BD-A247-A84E-9D39-2805BE41A06C}" sibTransId="{088455E7-52C8-0C4F-B8CB-86D07FA07C0E}"/>
    <dgm:cxn modelId="{4F0C8A99-968B-45EA-9A4F-0F6AF7FF51E4}" type="presOf" srcId="{7C591DA4-F837-7D45-913C-F26B7732123E}" destId="{DA3D0AAB-B3C9-451A-B85A-15001EE21DAA}" srcOrd="1" destOrd="0" presId="urn:microsoft.com/office/officeart/2005/8/layout/list1"/>
    <dgm:cxn modelId="{74A82BB7-38B6-4B6D-A703-10D3722F7AE7}" type="presOf" srcId="{2D3B7118-4563-A24C-8289-7309A869CAF8}" destId="{115F9D2B-A216-43D8-AC1D-1A5669D857CD}" srcOrd="0" destOrd="0" presId="urn:microsoft.com/office/officeart/2005/8/layout/list1"/>
    <dgm:cxn modelId="{94B39BCD-FC1B-4C33-8D3E-9A5FF48B16FB}" type="presOf" srcId="{6B83EAFB-EAEA-8B48-8821-F9090BC4F4DD}" destId="{9C8FD785-DB06-4B0C-9322-FC19DC1507E5}" srcOrd="0" destOrd="0" presId="urn:microsoft.com/office/officeart/2005/8/layout/list1"/>
    <dgm:cxn modelId="{2DCC99D1-0EAC-DD4B-AE23-80E68B44708A}" srcId="{2D3B7118-4563-A24C-8289-7309A869CAF8}" destId="{D83A154C-731C-A54E-80F1-FD641B7C0F0E}" srcOrd="4" destOrd="0" parTransId="{057C7EE0-9E36-F845-B713-E8790A1F5704}" sibTransId="{A6036FAD-7D88-AB45-A285-832761053344}"/>
    <dgm:cxn modelId="{57A7C6D5-7948-E942-A5CF-502D39C4705A}" srcId="{2D3B7118-4563-A24C-8289-7309A869CAF8}" destId="{FC094BB1-1FD3-9C44-BBDE-DC4051140590}" srcOrd="1" destOrd="0" parTransId="{BFB3EAD5-4F0C-F746-A18D-41E936076E0E}" sibTransId="{11A4EF46-CC1D-D34D-A521-03659F1C9FB9}"/>
    <dgm:cxn modelId="{DAC324E4-7792-C547-8906-67E9A75E1A66}" srcId="{2D3B7118-4563-A24C-8289-7309A869CAF8}" destId="{6B83EAFB-EAEA-8B48-8821-F9090BC4F4DD}" srcOrd="0" destOrd="0" parTransId="{94AA6994-A998-0F43-8A0A-A63A4CE30536}" sibTransId="{A718AD6D-F12C-5E4C-AC80-9C001292A0E1}"/>
    <dgm:cxn modelId="{D2C9B7EE-5A53-4359-98E9-620AA767E862}" type="presOf" srcId="{FC094BB1-1FD3-9C44-BBDE-DC4051140590}" destId="{7A5868A1-ECB6-4D9D-8AC7-7C0C473BCD55}" srcOrd="0" destOrd="0" presId="urn:microsoft.com/office/officeart/2005/8/layout/list1"/>
    <dgm:cxn modelId="{7FA872FD-EBB6-4504-B181-ADE7A3958222}" type="presOf" srcId="{7C591DA4-F837-7D45-913C-F26B7732123E}" destId="{59D7B17F-01EB-437A-9273-BE68BF60B9EC}" srcOrd="0" destOrd="0" presId="urn:microsoft.com/office/officeart/2005/8/layout/list1"/>
    <dgm:cxn modelId="{BDF818FF-2E2D-4E99-AD24-B8756C8B55BE}" type="presOf" srcId="{6B83EAFB-EAEA-8B48-8821-F9090BC4F4DD}" destId="{51FFAD1C-F637-4C55-B4FD-E219AC8993B7}" srcOrd="1" destOrd="0" presId="urn:microsoft.com/office/officeart/2005/8/layout/list1"/>
    <dgm:cxn modelId="{C354A822-66C6-41FE-A573-3A6E7511B1BF}" type="presParOf" srcId="{115F9D2B-A216-43D8-AC1D-1A5669D857CD}" destId="{5EEBD122-BAF6-4D0A-BCEE-9B979AA62B0B}" srcOrd="0" destOrd="0" presId="urn:microsoft.com/office/officeart/2005/8/layout/list1"/>
    <dgm:cxn modelId="{357C6961-A9F2-4A25-A992-01E2CD936DF5}" type="presParOf" srcId="{5EEBD122-BAF6-4D0A-BCEE-9B979AA62B0B}" destId="{9C8FD785-DB06-4B0C-9322-FC19DC1507E5}" srcOrd="0" destOrd="0" presId="urn:microsoft.com/office/officeart/2005/8/layout/list1"/>
    <dgm:cxn modelId="{38132ADA-E427-4DB7-A311-1AB3FEC62684}" type="presParOf" srcId="{5EEBD122-BAF6-4D0A-BCEE-9B979AA62B0B}" destId="{51FFAD1C-F637-4C55-B4FD-E219AC8993B7}" srcOrd="1" destOrd="0" presId="urn:microsoft.com/office/officeart/2005/8/layout/list1"/>
    <dgm:cxn modelId="{76157514-D518-425C-966A-A316C5714B85}" type="presParOf" srcId="{115F9D2B-A216-43D8-AC1D-1A5669D857CD}" destId="{728550F2-14E2-4904-B946-22A6CA0B6D14}" srcOrd="1" destOrd="0" presId="urn:microsoft.com/office/officeart/2005/8/layout/list1"/>
    <dgm:cxn modelId="{3B1769A3-E350-4C64-9762-49C7A4F69915}" type="presParOf" srcId="{115F9D2B-A216-43D8-AC1D-1A5669D857CD}" destId="{766543A3-7D6E-4CF9-9957-B28EC2C031BB}" srcOrd="2" destOrd="0" presId="urn:microsoft.com/office/officeart/2005/8/layout/list1"/>
    <dgm:cxn modelId="{6FBE699A-3835-4814-A172-9818983B512E}" type="presParOf" srcId="{115F9D2B-A216-43D8-AC1D-1A5669D857CD}" destId="{B5BB8F9E-E9F2-4300-884C-787FD70C1F9B}" srcOrd="3" destOrd="0" presId="urn:microsoft.com/office/officeart/2005/8/layout/list1"/>
    <dgm:cxn modelId="{A7500DCF-0FE6-4DA3-918A-28CEDA60F3E0}" type="presParOf" srcId="{115F9D2B-A216-43D8-AC1D-1A5669D857CD}" destId="{23E69B0E-8ABA-400E-9EA5-CFC7036A5247}" srcOrd="4" destOrd="0" presId="urn:microsoft.com/office/officeart/2005/8/layout/list1"/>
    <dgm:cxn modelId="{DD24CB92-38AF-4EF8-B686-B2F6EA9C0C58}" type="presParOf" srcId="{23E69B0E-8ABA-400E-9EA5-CFC7036A5247}" destId="{7A5868A1-ECB6-4D9D-8AC7-7C0C473BCD55}" srcOrd="0" destOrd="0" presId="urn:microsoft.com/office/officeart/2005/8/layout/list1"/>
    <dgm:cxn modelId="{259D1F88-7B2A-4278-AE73-59103EDCD782}" type="presParOf" srcId="{23E69B0E-8ABA-400E-9EA5-CFC7036A5247}" destId="{350A3254-7E50-4B0E-8482-3A0F3A4E9E7E}" srcOrd="1" destOrd="0" presId="urn:microsoft.com/office/officeart/2005/8/layout/list1"/>
    <dgm:cxn modelId="{182ED9F7-E825-47B0-A4C5-73F5DFDA063C}" type="presParOf" srcId="{115F9D2B-A216-43D8-AC1D-1A5669D857CD}" destId="{AF86D642-C0F6-4FEB-81B8-D37F4378F7FC}" srcOrd="5" destOrd="0" presId="urn:microsoft.com/office/officeart/2005/8/layout/list1"/>
    <dgm:cxn modelId="{2F6A2651-C97A-4E17-9F59-1CC337A5D771}" type="presParOf" srcId="{115F9D2B-A216-43D8-AC1D-1A5669D857CD}" destId="{E921EA49-DA68-40DC-83C2-F96F1498E6B0}" srcOrd="6" destOrd="0" presId="urn:microsoft.com/office/officeart/2005/8/layout/list1"/>
    <dgm:cxn modelId="{5D587F39-FF22-4757-B922-8FE2188F562F}" type="presParOf" srcId="{115F9D2B-A216-43D8-AC1D-1A5669D857CD}" destId="{54F542A7-8385-4D34-BA00-3A6726A46D04}" srcOrd="7" destOrd="0" presId="urn:microsoft.com/office/officeart/2005/8/layout/list1"/>
    <dgm:cxn modelId="{3691BF2C-E350-422F-885B-DAC9BD562304}" type="presParOf" srcId="{115F9D2B-A216-43D8-AC1D-1A5669D857CD}" destId="{774912A9-60A0-4ABA-AEDA-9AA8D87E1AF5}" srcOrd="8" destOrd="0" presId="urn:microsoft.com/office/officeart/2005/8/layout/list1"/>
    <dgm:cxn modelId="{23C5F3F0-E428-4639-AED9-F36623E5B221}" type="presParOf" srcId="{774912A9-60A0-4ABA-AEDA-9AA8D87E1AF5}" destId="{59D7B17F-01EB-437A-9273-BE68BF60B9EC}" srcOrd="0" destOrd="0" presId="urn:microsoft.com/office/officeart/2005/8/layout/list1"/>
    <dgm:cxn modelId="{C871D25A-0262-4D45-BDA8-2DBF65CF2BED}" type="presParOf" srcId="{774912A9-60A0-4ABA-AEDA-9AA8D87E1AF5}" destId="{DA3D0AAB-B3C9-451A-B85A-15001EE21DAA}" srcOrd="1" destOrd="0" presId="urn:microsoft.com/office/officeart/2005/8/layout/list1"/>
    <dgm:cxn modelId="{01E4D9DE-08D4-47F9-B189-871913F1BFB8}" type="presParOf" srcId="{115F9D2B-A216-43D8-AC1D-1A5669D857CD}" destId="{5CE6C89C-1078-4467-AA88-62FBB604B516}" srcOrd="9" destOrd="0" presId="urn:microsoft.com/office/officeart/2005/8/layout/list1"/>
    <dgm:cxn modelId="{9E0D9B61-13A4-4BE4-A6E3-B70B0FC89A29}" type="presParOf" srcId="{115F9D2B-A216-43D8-AC1D-1A5669D857CD}" destId="{555747F6-1C3D-45D9-B8CB-4A7D6C33C32D}" srcOrd="10" destOrd="0" presId="urn:microsoft.com/office/officeart/2005/8/layout/list1"/>
    <dgm:cxn modelId="{EF7B4D51-4029-4097-BCAA-AD389702E20C}" type="presParOf" srcId="{115F9D2B-A216-43D8-AC1D-1A5669D857CD}" destId="{7AB07FFD-3551-4085-BE04-6A73B1E65D64}" srcOrd="11" destOrd="0" presId="urn:microsoft.com/office/officeart/2005/8/layout/list1"/>
    <dgm:cxn modelId="{8409826E-F09B-42F4-83DD-0DC89E8BC95D}" type="presParOf" srcId="{115F9D2B-A216-43D8-AC1D-1A5669D857CD}" destId="{548397F6-3E2C-4A98-9589-CFA7ACD7F094}" srcOrd="12" destOrd="0" presId="urn:microsoft.com/office/officeart/2005/8/layout/list1"/>
    <dgm:cxn modelId="{C43B4468-A287-4948-824B-70AB59E56A64}" type="presParOf" srcId="{548397F6-3E2C-4A98-9589-CFA7ACD7F094}" destId="{6B096889-6B81-402B-9B43-13D26C0ACDC7}" srcOrd="0" destOrd="0" presId="urn:microsoft.com/office/officeart/2005/8/layout/list1"/>
    <dgm:cxn modelId="{EF4EC4F4-D8B0-4B1A-9599-617A32E06F69}" type="presParOf" srcId="{548397F6-3E2C-4A98-9589-CFA7ACD7F094}" destId="{5B90F125-4056-435B-AC75-98480840D46C}" srcOrd="1" destOrd="0" presId="urn:microsoft.com/office/officeart/2005/8/layout/list1"/>
    <dgm:cxn modelId="{8A8D1100-09ED-49F8-A79A-A528555C6001}" type="presParOf" srcId="{115F9D2B-A216-43D8-AC1D-1A5669D857CD}" destId="{81A598A5-0D26-45DC-AD86-9A38381149A3}" srcOrd="13" destOrd="0" presId="urn:microsoft.com/office/officeart/2005/8/layout/list1"/>
    <dgm:cxn modelId="{A999E445-71D1-42C4-8BE8-86CBB1DF7AD5}" type="presParOf" srcId="{115F9D2B-A216-43D8-AC1D-1A5669D857CD}" destId="{94451813-8E20-499B-8ACB-B837E0112CE5}" srcOrd="14" destOrd="0" presId="urn:microsoft.com/office/officeart/2005/8/layout/list1"/>
    <dgm:cxn modelId="{355D7280-199C-4847-A10A-29343ABADB86}" type="presParOf" srcId="{115F9D2B-A216-43D8-AC1D-1A5669D857CD}" destId="{3B5EF054-70CA-444A-9F77-825E33FFD357}" srcOrd="15" destOrd="0" presId="urn:microsoft.com/office/officeart/2005/8/layout/list1"/>
    <dgm:cxn modelId="{6AE2CCEE-7D75-46D4-A95D-D9D768C96A6E}" type="presParOf" srcId="{115F9D2B-A216-43D8-AC1D-1A5669D857CD}" destId="{C5578578-3CAF-49B4-81DE-4B78690B2F70}" srcOrd="16" destOrd="0" presId="urn:microsoft.com/office/officeart/2005/8/layout/list1"/>
    <dgm:cxn modelId="{44EB8CA7-A72E-46CE-B52E-AE807FB8693E}" type="presParOf" srcId="{C5578578-3CAF-49B4-81DE-4B78690B2F70}" destId="{9143D630-B54C-4921-BB4B-8A6145D25A70}" srcOrd="0" destOrd="0" presId="urn:microsoft.com/office/officeart/2005/8/layout/list1"/>
    <dgm:cxn modelId="{A65391B4-F702-4818-9545-26A430E26872}" type="presParOf" srcId="{C5578578-3CAF-49B4-81DE-4B78690B2F70}" destId="{99AC1338-45ED-4CC6-BBC0-297918D8517A}" srcOrd="1" destOrd="0" presId="urn:microsoft.com/office/officeart/2005/8/layout/list1"/>
    <dgm:cxn modelId="{4805E26F-C713-423E-94E9-67E2ED9E0BA0}" type="presParOf" srcId="{115F9D2B-A216-43D8-AC1D-1A5669D857CD}" destId="{A54ED6C2-4471-4414-A33B-F6F555DF04FD}" srcOrd="17" destOrd="0" presId="urn:microsoft.com/office/officeart/2005/8/layout/list1"/>
    <dgm:cxn modelId="{8A0B8B13-442A-4A5C-AD62-555E81613A7B}" type="presParOf" srcId="{115F9D2B-A216-43D8-AC1D-1A5669D857CD}" destId="{5B470F21-2058-4426-8073-B0CFDE254587}"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2373D79-0E15-464A-A7CA-BA3D9634A40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78AAA727-3BA0-9742-A99C-E4BDD37A0BB9}">
      <dgm:prSet phldrT="[Text]" custT="1"/>
      <dgm:spPr>
        <a:solidFill>
          <a:srgbClr val="458DCF"/>
        </a:solidFill>
      </dgm:spPr>
      <dgm:t>
        <a:bodyPr/>
        <a:lstStyle/>
        <a:p>
          <a:pPr>
            <a:lnSpc>
              <a:spcPct val="114000"/>
            </a:lnSpc>
            <a:spcBef>
              <a:spcPts val="600"/>
            </a:spcBef>
            <a:spcAft>
              <a:spcPts val="600"/>
            </a:spcAft>
          </a:pPr>
          <a:r>
            <a:rPr lang="en-PH" sz="2000" b="1" dirty="0"/>
            <a:t>Workplace Health</a:t>
          </a:r>
          <a:endParaRPr lang="en-US" sz="2000" dirty="0"/>
        </a:p>
      </dgm:t>
    </dgm:pt>
    <dgm:pt modelId="{5801DB15-72DB-844A-9840-2B525C710BAD}" type="parTrans" cxnId="{910F56FC-AA8B-4B4C-8154-6A89D4592A84}">
      <dgm:prSet/>
      <dgm:spPr/>
      <dgm:t>
        <a:bodyPr/>
        <a:lstStyle/>
        <a:p>
          <a:pPr>
            <a:lnSpc>
              <a:spcPct val="114000"/>
            </a:lnSpc>
            <a:spcBef>
              <a:spcPts val="600"/>
            </a:spcBef>
            <a:spcAft>
              <a:spcPts val="600"/>
            </a:spcAft>
          </a:pPr>
          <a:endParaRPr lang="en-US" sz="2000"/>
        </a:p>
      </dgm:t>
    </dgm:pt>
    <dgm:pt modelId="{5F694B10-3731-CB44-9D7B-766B297901CE}" type="sibTrans" cxnId="{910F56FC-AA8B-4B4C-8154-6A89D4592A84}">
      <dgm:prSet/>
      <dgm:spPr/>
      <dgm:t>
        <a:bodyPr/>
        <a:lstStyle/>
        <a:p>
          <a:pPr>
            <a:lnSpc>
              <a:spcPct val="114000"/>
            </a:lnSpc>
            <a:spcBef>
              <a:spcPts val="600"/>
            </a:spcBef>
            <a:spcAft>
              <a:spcPts val="600"/>
            </a:spcAft>
          </a:pPr>
          <a:endParaRPr lang="en-US" sz="2000"/>
        </a:p>
      </dgm:t>
    </dgm:pt>
    <dgm:pt modelId="{0C134DE0-8996-A246-9C48-65FFFCA6C3D1}">
      <dgm:prSet phldrT="[Text]" custT="1"/>
      <dgm:spPr/>
      <dgm:t>
        <a:bodyPr/>
        <a:lstStyle/>
        <a:p>
          <a:pPr>
            <a:lnSpc>
              <a:spcPct val="114000"/>
            </a:lnSpc>
            <a:spcBef>
              <a:spcPts val="600"/>
            </a:spcBef>
            <a:spcAft>
              <a:spcPts val="600"/>
            </a:spcAft>
          </a:pPr>
          <a:r>
            <a:rPr lang="en-PH" sz="2000" b="1" dirty="0"/>
            <a:t>Workplace Safety</a:t>
          </a:r>
          <a:endParaRPr lang="en-US" sz="2000" dirty="0"/>
        </a:p>
      </dgm:t>
    </dgm:pt>
    <dgm:pt modelId="{639BD486-7194-3C43-A910-66DC7C31FAE8}" type="parTrans" cxnId="{507E18D0-0DFF-D644-8C86-90FA4CA3F76B}">
      <dgm:prSet/>
      <dgm:spPr/>
      <dgm:t>
        <a:bodyPr/>
        <a:lstStyle/>
        <a:p>
          <a:pPr>
            <a:lnSpc>
              <a:spcPct val="114000"/>
            </a:lnSpc>
            <a:spcBef>
              <a:spcPts val="600"/>
            </a:spcBef>
            <a:spcAft>
              <a:spcPts val="600"/>
            </a:spcAft>
          </a:pPr>
          <a:endParaRPr lang="en-US" sz="2000"/>
        </a:p>
      </dgm:t>
    </dgm:pt>
    <dgm:pt modelId="{F07A3837-EC41-6249-8628-DEDA00792A77}" type="sibTrans" cxnId="{507E18D0-0DFF-D644-8C86-90FA4CA3F76B}">
      <dgm:prSet/>
      <dgm:spPr/>
      <dgm:t>
        <a:bodyPr/>
        <a:lstStyle/>
        <a:p>
          <a:pPr>
            <a:lnSpc>
              <a:spcPct val="114000"/>
            </a:lnSpc>
            <a:spcBef>
              <a:spcPts val="600"/>
            </a:spcBef>
            <a:spcAft>
              <a:spcPts val="600"/>
            </a:spcAft>
          </a:pPr>
          <a:endParaRPr lang="en-US" sz="2000"/>
        </a:p>
      </dgm:t>
    </dgm:pt>
    <dgm:pt modelId="{9C2F7552-B110-4F37-8AFC-C6DAD139EB70}">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illness and other medical conditions</a:t>
          </a:r>
          <a:endParaRPr lang="en-US" sz="2000" dirty="0">
            <a:solidFill>
              <a:schemeClr val="tx1">
                <a:lumMod val="75000"/>
                <a:lumOff val="25000"/>
              </a:schemeClr>
            </a:solidFill>
          </a:endParaRPr>
        </a:p>
      </dgm:t>
    </dgm:pt>
    <dgm:pt modelId="{BCF8235D-49DB-4369-B68C-B55C4095619D}" type="parTrans" cxnId="{920AC5E5-946C-4A7C-9237-A03834F9E9D5}">
      <dgm:prSet/>
      <dgm:spPr/>
      <dgm:t>
        <a:bodyPr/>
        <a:lstStyle/>
        <a:p>
          <a:pPr>
            <a:lnSpc>
              <a:spcPct val="114000"/>
            </a:lnSpc>
            <a:spcBef>
              <a:spcPts val="600"/>
            </a:spcBef>
            <a:spcAft>
              <a:spcPts val="600"/>
            </a:spcAft>
          </a:pPr>
          <a:endParaRPr lang="en-AU" sz="2000"/>
        </a:p>
      </dgm:t>
    </dgm:pt>
    <dgm:pt modelId="{A9CF6665-3EA1-4A9C-BDE6-1AB9A6CEE10D}" type="sibTrans" cxnId="{920AC5E5-946C-4A7C-9237-A03834F9E9D5}">
      <dgm:prSet/>
      <dgm:spPr/>
      <dgm:t>
        <a:bodyPr/>
        <a:lstStyle/>
        <a:p>
          <a:pPr>
            <a:lnSpc>
              <a:spcPct val="114000"/>
            </a:lnSpc>
            <a:spcBef>
              <a:spcPts val="600"/>
            </a:spcBef>
            <a:spcAft>
              <a:spcPts val="600"/>
            </a:spcAft>
          </a:pPr>
          <a:endParaRPr lang="en-AU" sz="2000"/>
        </a:p>
      </dgm:t>
    </dgm:pt>
    <dgm:pt modelId="{01C4F452-040D-4D22-9CC4-9624E02EE2DD}">
      <dgm:prSet phldrT="[Text]" custT="1"/>
      <dgm:spPr/>
      <dgm:t>
        <a:bodyPr/>
        <a:lstStyle/>
        <a:p>
          <a:pPr>
            <a:lnSpc>
              <a:spcPct val="114000"/>
            </a:lnSpc>
            <a:spcBef>
              <a:spcPts val="600"/>
            </a:spcBef>
            <a:spcAft>
              <a:spcPts val="600"/>
            </a:spcAft>
          </a:pPr>
          <a:r>
            <a:rPr lang="en-PH" sz="2000" dirty="0">
              <a:solidFill>
                <a:schemeClr val="tx1">
                  <a:lumMod val="75000"/>
                  <a:lumOff val="25000"/>
                </a:schemeClr>
              </a:solidFill>
            </a:rPr>
            <a:t>Refers to the prevention of harm resulting in injuries or death</a:t>
          </a:r>
          <a:endParaRPr lang="en-US" sz="2000" dirty="0">
            <a:solidFill>
              <a:schemeClr val="tx1">
                <a:lumMod val="75000"/>
                <a:lumOff val="25000"/>
              </a:schemeClr>
            </a:solidFill>
          </a:endParaRPr>
        </a:p>
      </dgm:t>
    </dgm:pt>
    <dgm:pt modelId="{4D9CFB9B-008B-462E-8C00-12E18D26ED83}" type="parTrans" cxnId="{51E1BF43-AF4C-4B6F-BC43-A3CEFA2D29FD}">
      <dgm:prSet/>
      <dgm:spPr/>
      <dgm:t>
        <a:bodyPr/>
        <a:lstStyle/>
        <a:p>
          <a:pPr>
            <a:lnSpc>
              <a:spcPct val="114000"/>
            </a:lnSpc>
            <a:spcBef>
              <a:spcPts val="600"/>
            </a:spcBef>
            <a:spcAft>
              <a:spcPts val="600"/>
            </a:spcAft>
          </a:pPr>
          <a:endParaRPr lang="en-AU" sz="2000"/>
        </a:p>
      </dgm:t>
    </dgm:pt>
    <dgm:pt modelId="{05A92856-012D-473A-8E02-475237227E9E}" type="sibTrans" cxnId="{51E1BF43-AF4C-4B6F-BC43-A3CEFA2D29FD}">
      <dgm:prSet/>
      <dgm:spPr/>
      <dgm:t>
        <a:bodyPr/>
        <a:lstStyle/>
        <a:p>
          <a:pPr>
            <a:lnSpc>
              <a:spcPct val="114000"/>
            </a:lnSpc>
            <a:spcBef>
              <a:spcPts val="600"/>
            </a:spcBef>
            <a:spcAft>
              <a:spcPts val="600"/>
            </a:spcAft>
          </a:pPr>
          <a:endParaRPr lang="en-AU" sz="2000"/>
        </a:p>
      </dgm:t>
    </dgm:pt>
    <dgm:pt modelId="{3CA24D8F-2EBC-402D-9194-A731A6368001}" type="pres">
      <dgm:prSet presAssocID="{22373D79-0E15-464A-A7CA-BA3D9634A405}" presName="Name0" presStyleCnt="0">
        <dgm:presLayoutVars>
          <dgm:dir/>
          <dgm:animLvl val="lvl"/>
          <dgm:resizeHandles val="exact"/>
        </dgm:presLayoutVars>
      </dgm:prSet>
      <dgm:spPr/>
    </dgm:pt>
    <dgm:pt modelId="{F75F790B-96B9-4345-88CD-48AEA6CA4470}" type="pres">
      <dgm:prSet presAssocID="{78AAA727-3BA0-9742-A99C-E4BDD37A0BB9}" presName="composite" presStyleCnt="0"/>
      <dgm:spPr/>
    </dgm:pt>
    <dgm:pt modelId="{F280110C-6B0C-4702-9D71-B069AEA3D9DA}" type="pres">
      <dgm:prSet presAssocID="{78AAA727-3BA0-9742-A99C-E4BDD37A0BB9}" presName="parTx" presStyleLbl="alignNode1" presStyleIdx="0" presStyleCnt="2">
        <dgm:presLayoutVars>
          <dgm:chMax val="0"/>
          <dgm:chPref val="0"/>
          <dgm:bulletEnabled val="1"/>
        </dgm:presLayoutVars>
      </dgm:prSet>
      <dgm:spPr/>
    </dgm:pt>
    <dgm:pt modelId="{E52F84BB-243B-4AD2-96AC-8F3AB260B688}" type="pres">
      <dgm:prSet presAssocID="{78AAA727-3BA0-9742-A99C-E4BDD37A0BB9}" presName="desTx" presStyleLbl="alignAccFollowNode1" presStyleIdx="0" presStyleCnt="2">
        <dgm:presLayoutVars>
          <dgm:bulletEnabled val="1"/>
        </dgm:presLayoutVars>
      </dgm:prSet>
      <dgm:spPr/>
    </dgm:pt>
    <dgm:pt modelId="{849B46A6-2D4D-4C91-957F-334D470991FD}" type="pres">
      <dgm:prSet presAssocID="{5F694B10-3731-CB44-9D7B-766B297901CE}" presName="space" presStyleCnt="0"/>
      <dgm:spPr/>
    </dgm:pt>
    <dgm:pt modelId="{619D0C89-B764-4396-B1A4-988A17E44AA4}" type="pres">
      <dgm:prSet presAssocID="{0C134DE0-8996-A246-9C48-65FFFCA6C3D1}" presName="composite" presStyleCnt="0"/>
      <dgm:spPr/>
    </dgm:pt>
    <dgm:pt modelId="{06708B05-86B6-435F-A6A8-36395EA52C49}" type="pres">
      <dgm:prSet presAssocID="{0C134DE0-8996-A246-9C48-65FFFCA6C3D1}" presName="parTx" presStyleLbl="alignNode1" presStyleIdx="1" presStyleCnt="2">
        <dgm:presLayoutVars>
          <dgm:chMax val="0"/>
          <dgm:chPref val="0"/>
          <dgm:bulletEnabled val="1"/>
        </dgm:presLayoutVars>
      </dgm:prSet>
      <dgm:spPr/>
    </dgm:pt>
    <dgm:pt modelId="{450AF705-7447-403B-915C-8056BE1F0EE2}" type="pres">
      <dgm:prSet presAssocID="{0C134DE0-8996-A246-9C48-65FFFCA6C3D1}" presName="desTx" presStyleLbl="alignAccFollowNode1" presStyleIdx="1" presStyleCnt="2">
        <dgm:presLayoutVars>
          <dgm:bulletEnabled val="1"/>
        </dgm:presLayoutVars>
      </dgm:prSet>
      <dgm:spPr/>
    </dgm:pt>
  </dgm:ptLst>
  <dgm:cxnLst>
    <dgm:cxn modelId="{1336F002-4247-41B3-B04D-58CB61F65D24}" type="presOf" srcId="{0C134DE0-8996-A246-9C48-65FFFCA6C3D1}" destId="{06708B05-86B6-435F-A6A8-36395EA52C49}" srcOrd="0" destOrd="0" presId="urn:microsoft.com/office/officeart/2005/8/layout/hList1"/>
    <dgm:cxn modelId="{7D811130-4E41-4966-9DD4-B676671B2F4C}" type="presOf" srcId="{01C4F452-040D-4D22-9CC4-9624E02EE2DD}" destId="{450AF705-7447-403B-915C-8056BE1F0EE2}" srcOrd="0" destOrd="0" presId="urn:microsoft.com/office/officeart/2005/8/layout/hList1"/>
    <dgm:cxn modelId="{2E845530-3DB7-4990-AF76-EB16EEBCA790}" type="presOf" srcId="{9C2F7552-B110-4F37-8AFC-C6DAD139EB70}" destId="{E52F84BB-243B-4AD2-96AC-8F3AB260B688}" srcOrd="0" destOrd="0" presId="urn:microsoft.com/office/officeart/2005/8/layout/hList1"/>
    <dgm:cxn modelId="{51E1BF43-AF4C-4B6F-BC43-A3CEFA2D29FD}" srcId="{0C134DE0-8996-A246-9C48-65FFFCA6C3D1}" destId="{01C4F452-040D-4D22-9CC4-9624E02EE2DD}" srcOrd="0" destOrd="0" parTransId="{4D9CFB9B-008B-462E-8C00-12E18D26ED83}" sibTransId="{05A92856-012D-473A-8E02-475237227E9E}"/>
    <dgm:cxn modelId="{C704A496-EE87-4C42-9339-83ACB0EE95E8}" type="presOf" srcId="{22373D79-0E15-464A-A7CA-BA3D9634A405}" destId="{3CA24D8F-2EBC-402D-9194-A731A6368001}" srcOrd="0" destOrd="0" presId="urn:microsoft.com/office/officeart/2005/8/layout/hList1"/>
    <dgm:cxn modelId="{507E18D0-0DFF-D644-8C86-90FA4CA3F76B}" srcId="{22373D79-0E15-464A-A7CA-BA3D9634A405}" destId="{0C134DE0-8996-A246-9C48-65FFFCA6C3D1}" srcOrd="1" destOrd="0" parTransId="{639BD486-7194-3C43-A910-66DC7C31FAE8}" sibTransId="{F07A3837-EC41-6249-8628-DEDA00792A77}"/>
    <dgm:cxn modelId="{C71B92E2-7AD7-4308-814D-0B121331C64F}" type="presOf" srcId="{78AAA727-3BA0-9742-A99C-E4BDD37A0BB9}" destId="{F280110C-6B0C-4702-9D71-B069AEA3D9DA}" srcOrd="0" destOrd="0" presId="urn:microsoft.com/office/officeart/2005/8/layout/hList1"/>
    <dgm:cxn modelId="{920AC5E5-946C-4A7C-9237-A03834F9E9D5}" srcId="{78AAA727-3BA0-9742-A99C-E4BDD37A0BB9}" destId="{9C2F7552-B110-4F37-8AFC-C6DAD139EB70}" srcOrd="0" destOrd="0" parTransId="{BCF8235D-49DB-4369-B68C-B55C4095619D}" sibTransId="{A9CF6665-3EA1-4A9C-BDE6-1AB9A6CEE10D}"/>
    <dgm:cxn modelId="{910F56FC-AA8B-4B4C-8154-6A89D4592A84}" srcId="{22373D79-0E15-464A-A7CA-BA3D9634A405}" destId="{78AAA727-3BA0-9742-A99C-E4BDD37A0BB9}" srcOrd="0" destOrd="0" parTransId="{5801DB15-72DB-844A-9840-2B525C710BAD}" sibTransId="{5F694B10-3731-CB44-9D7B-766B297901CE}"/>
    <dgm:cxn modelId="{E139256F-3093-44CC-BA39-1559E12C37AA}" type="presParOf" srcId="{3CA24D8F-2EBC-402D-9194-A731A6368001}" destId="{F75F790B-96B9-4345-88CD-48AEA6CA4470}" srcOrd="0" destOrd="0" presId="urn:microsoft.com/office/officeart/2005/8/layout/hList1"/>
    <dgm:cxn modelId="{071A087D-61F0-4517-9C2A-FF7E7405E7A7}" type="presParOf" srcId="{F75F790B-96B9-4345-88CD-48AEA6CA4470}" destId="{F280110C-6B0C-4702-9D71-B069AEA3D9DA}" srcOrd="0" destOrd="0" presId="urn:microsoft.com/office/officeart/2005/8/layout/hList1"/>
    <dgm:cxn modelId="{B6ECE374-E704-4CE8-8ED8-01FB41302314}" type="presParOf" srcId="{F75F790B-96B9-4345-88CD-48AEA6CA4470}" destId="{E52F84BB-243B-4AD2-96AC-8F3AB260B688}" srcOrd="1" destOrd="0" presId="urn:microsoft.com/office/officeart/2005/8/layout/hList1"/>
    <dgm:cxn modelId="{C83619F7-DD85-498A-869F-B290C894C1B9}" type="presParOf" srcId="{3CA24D8F-2EBC-402D-9194-A731A6368001}" destId="{849B46A6-2D4D-4C91-957F-334D470991FD}" srcOrd="1" destOrd="0" presId="urn:microsoft.com/office/officeart/2005/8/layout/hList1"/>
    <dgm:cxn modelId="{A6CAC47C-7445-4C0F-AE0A-35CCA132048D}" type="presParOf" srcId="{3CA24D8F-2EBC-402D-9194-A731A6368001}" destId="{619D0C89-B764-4396-B1A4-988A17E44AA4}" srcOrd="2" destOrd="0" presId="urn:microsoft.com/office/officeart/2005/8/layout/hList1"/>
    <dgm:cxn modelId="{FE30C6B6-8B07-4124-B807-EDC09EF69404}" type="presParOf" srcId="{619D0C89-B764-4396-B1A4-988A17E44AA4}" destId="{06708B05-86B6-435F-A6A8-36395EA52C49}" srcOrd="0" destOrd="0" presId="urn:microsoft.com/office/officeart/2005/8/layout/hList1"/>
    <dgm:cxn modelId="{1B44D4CC-AAA9-4E72-9223-D8B1ED0E7EB8}" type="presParOf" srcId="{619D0C89-B764-4396-B1A4-988A17E44AA4}" destId="{450AF705-7447-403B-915C-8056BE1F0EE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FCB2AB0-BF52-421E-9737-931EF327E26E}"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E552D403-9B1D-402C-9CD3-ABDA283E94C7}">
      <dgm:prSet phldrT="[Text]" custT="1"/>
      <dgm:spPr/>
      <dgm:t>
        <a:bodyPr/>
        <a:lstStyle/>
        <a:p>
          <a:pPr>
            <a:lnSpc>
              <a:spcPct val="114000"/>
            </a:lnSpc>
            <a:spcBef>
              <a:spcPts val="600"/>
            </a:spcBef>
            <a:spcAft>
              <a:spcPts val="600"/>
            </a:spcAft>
          </a:pPr>
          <a:r>
            <a:rPr lang="en-AU" sz="2000" b="0"/>
            <a:t>Apply the rights of medication.</a:t>
          </a:r>
        </a:p>
      </dgm:t>
    </dgm:pt>
    <dgm:pt modelId="{57690008-1EE0-4728-87FD-3EE4881A4018}" type="parTrans" cxnId="{DBAD321D-A367-4540-A120-9FA0F4A26CFC}">
      <dgm:prSet/>
      <dgm:spPr/>
      <dgm:t>
        <a:bodyPr/>
        <a:lstStyle/>
        <a:p>
          <a:pPr>
            <a:lnSpc>
              <a:spcPct val="114000"/>
            </a:lnSpc>
            <a:spcBef>
              <a:spcPts val="600"/>
            </a:spcBef>
            <a:spcAft>
              <a:spcPts val="600"/>
            </a:spcAft>
          </a:pPr>
          <a:endParaRPr lang="en-AU" sz="2000"/>
        </a:p>
      </dgm:t>
    </dgm:pt>
    <dgm:pt modelId="{3FC65F9F-2550-409F-9137-C96C45742A9B}" type="sibTrans" cxnId="{DBAD321D-A367-4540-A120-9FA0F4A26CFC}">
      <dgm:prSet/>
      <dgm:spPr/>
      <dgm:t>
        <a:bodyPr/>
        <a:lstStyle/>
        <a:p>
          <a:pPr>
            <a:lnSpc>
              <a:spcPct val="114000"/>
            </a:lnSpc>
            <a:spcBef>
              <a:spcPts val="600"/>
            </a:spcBef>
            <a:spcAft>
              <a:spcPts val="600"/>
            </a:spcAft>
          </a:pPr>
          <a:endParaRPr lang="en-AU" sz="2000"/>
        </a:p>
      </dgm:t>
    </dgm:pt>
    <dgm:pt modelId="{845F01C3-139A-4118-9736-12B43B24C016}">
      <dgm:prSet phldrT="[Text]" custT="1"/>
      <dgm:spPr>
        <a:solidFill>
          <a:srgbClr val="49BF64"/>
        </a:solidFill>
      </dgm:spPr>
      <dgm:t>
        <a:bodyPr/>
        <a:lstStyle/>
        <a:p>
          <a:pPr>
            <a:lnSpc>
              <a:spcPct val="114000"/>
            </a:lnSpc>
            <a:spcBef>
              <a:spcPts val="600"/>
            </a:spcBef>
            <a:spcAft>
              <a:spcPts val="600"/>
            </a:spcAft>
          </a:pPr>
          <a:r>
            <a:rPr lang="en-AU" sz="2000" b="0" dirty="0"/>
            <a:t>Carefully review the client’s pre-packaged medication.</a:t>
          </a:r>
        </a:p>
      </dgm:t>
    </dgm:pt>
    <dgm:pt modelId="{C4E45FFE-340C-46C0-9933-2825FBD224A5}" type="parTrans" cxnId="{700556A6-F32E-40DA-B209-114583E67602}">
      <dgm:prSet/>
      <dgm:spPr/>
      <dgm:t>
        <a:bodyPr/>
        <a:lstStyle/>
        <a:p>
          <a:pPr>
            <a:lnSpc>
              <a:spcPct val="114000"/>
            </a:lnSpc>
            <a:spcBef>
              <a:spcPts val="600"/>
            </a:spcBef>
            <a:spcAft>
              <a:spcPts val="600"/>
            </a:spcAft>
          </a:pPr>
          <a:endParaRPr lang="en-AU" sz="2000"/>
        </a:p>
      </dgm:t>
    </dgm:pt>
    <dgm:pt modelId="{BE512601-64B7-4623-A98C-82F0E3D240B6}" type="sibTrans" cxnId="{700556A6-F32E-40DA-B209-114583E67602}">
      <dgm:prSet/>
      <dgm:spPr/>
      <dgm:t>
        <a:bodyPr/>
        <a:lstStyle/>
        <a:p>
          <a:pPr>
            <a:lnSpc>
              <a:spcPct val="114000"/>
            </a:lnSpc>
            <a:spcBef>
              <a:spcPts val="600"/>
            </a:spcBef>
            <a:spcAft>
              <a:spcPts val="600"/>
            </a:spcAft>
          </a:pPr>
          <a:endParaRPr lang="en-AU" sz="2000"/>
        </a:p>
      </dgm:t>
    </dgm:pt>
    <dgm:pt modelId="{EB3B4682-16E1-4BD4-A257-2031D1BB2C1A}">
      <dgm:prSet phldrT="[Text]" custT="1"/>
      <dgm:spPr>
        <a:solidFill>
          <a:srgbClr val="3CBE99"/>
        </a:solidFill>
      </dgm:spPr>
      <dgm:t>
        <a:bodyPr/>
        <a:lstStyle/>
        <a:p>
          <a:pPr>
            <a:lnSpc>
              <a:spcPct val="114000"/>
            </a:lnSpc>
            <a:spcBef>
              <a:spcPts val="600"/>
            </a:spcBef>
            <a:spcAft>
              <a:spcPts val="600"/>
            </a:spcAft>
          </a:pPr>
          <a:r>
            <a:rPr lang="en-AU" sz="2000" b="0" dirty="0"/>
            <a:t>Inform the client of the medication’s purpose and side effects.</a:t>
          </a:r>
        </a:p>
      </dgm:t>
    </dgm:pt>
    <dgm:pt modelId="{A9DCD575-FB23-4977-9997-ACD1890EBC99}" type="parTrans" cxnId="{61D60593-1594-45F8-85EE-3BD80C21A678}">
      <dgm:prSet/>
      <dgm:spPr/>
      <dgm:t>
        <a:bodyPr/>
        <a:lstStyle/>
        <a:p>
          <a:pPr>
            <a:lnSpc>
              <a:spcPct val="114000"/>
            </a:lnSpc>
            <a:spcBef>
              <a:spcPts val="600"/>
            </a:spcBef>
            <a:spcAft>
              <a:spcPts val="600"/>
            </a:spcAft>
          </a:pPr>
          <a:endParaRPr lang="en-AU" sz="2000"/>
        </a:p>
      </dgm:t>
    </dgm:pt>
    <dgm:pt modelId="{27F0DE53-909B-489C-87F2-4A3F6DDF3122}" type="sibTrans" cxnId="{61D60593-1594-45F8-85EE-3BD80C21A678}">
      <dgm:prSet/>
      <dgm:spPr/>
      <dgm:t>
        <a:bodyPr/>
        <a:lstStyle/>
        <a:p>
          <a:pPr>
            <a:lnSpc>
              <a:spcPct val="114000"/>
            </a:lnSpc>
            <a:spcBef>
              <a:spcPts val="600"/>
            </a:spcBef>
            <a:spcAft>
              <a:spcPts val="600"/>
            </a:spcAft>
          </a:pPr>
          <a:endParaRPr lang="en-AU" sz="2000"/>
        </a:p>
      </dgm:t>
    </dgm:pt>
    <dgm:pt modelId="{96C3CEAE-B6A7-421A-85C9-99698CB8DD3E}">
      <dgm:prSet phldrT="[Text]" custT="1"/>
      <dgm:spPr/>
      <dgm:t>
        <a:bodyPr/>
        <a:lstStyle/>
        <a:p>
          <a:pPr>
            <a:lnSpc>
              <a:spcPct val="114000"/>
            </a:lnSpc>
            <a:spcBef>
              <a:spcPts val="600"/>
            </a:spcBef>
            <a:spcAft>
              <a:spcPts val="600"/>
            </a:spcAft>
          </a:pPr>
          <a:r>
            <a:rPr lang="en-AU" sz="2000" b="0"/>
            <a:t>Double-check all relevant documents about the client’s pre-packaged medication.</a:t>
          </a:r>
        </a:p>
      </dgm:t>
    </dgm:pt>
    <dgm:pt modelId="{A9CBC57C-8A2B-42AD-AB81-F60B68410CAF}" type="parTrans" cxnId="{62B0545C-AAA1-4714-AF62-8ABD24277CDF}">
      <dgm:prSet/>
      <dgm:spPr/>
      <dgm:t>
        <a:bodyPr/>
        <a:lstStyle/>
        <a:p>
          <a:pPr>
            <a:lnSpc>
              <a:spcPct val="114000"/>
            </a:lnSpc>
            <a:spcBef>
              <a:spcPts val="600"/>
            </a:spcBef>
            <a:spcAft>
              <a:spcPts val="600"/>
            </a:spcAft>
          </a:pPr>
          <a:endParaRPr lang="en-AU" sz="2000"/>
        </a:p>
      </dgm:t>
    </dgm:pt>
    <dgm:pt modelId="{49EC1772-EAB4-4375-B227-523966E7C082}" type="sibTrans" cxnId="{62B0545C-AAA1-4714-AF62-8ABD24277CDF}">
      <dgm:prSet/>
      <dgm:spPr/>
      <dgm:t>
        <a:bodyPr/>
        <a:lstStyle/>
        <a:p>
          <a:pPr>
            <a:lnSpc>
              <a:spcPct val="114000"/>
            </a:lnSpc>
            <a:spcBef>
              <a:spcPts val="600"/>
            </a:spcBef>
            <a:spcAft>
              <a:spcPts val="600"/>
            </a:spcAft>
          </a:pPr>
          <a:endParaRPr lang="en-AU" sz="2000"/>
        </a:p>
      </dgm:t>
    </dgm:pt>
    <dgm:pt modelId="{968FABF6-B7F5-4F26-890D-18196316DA1A}">
      <dgm:prSet phldrT="[Text]" custT="1"/>
      <dgm:spPr>
        <a:solidFill>
          <a:srgbClr val="42BDCA"/>
        </a:solidFill>
      </dgm:spPr>
      <dgm:t>
        <a:bodyPr/>
        <a:lstStyle/>
        <a:p>
          <a:pPr>
            <a:lnSpc>
              <a:spcPct val="114000"/>
            </a:lnSpc>
            <a:spcBef>
              <a:spcPts val="600"/>
            </a:spcBef>
            <a:spcAft>
              <a:spcPts val="600"/>
            </a:spcAft>
          </a:pPr>
          <a:r>
            <a:rPr lang="en-AU" sz="2000" b="0" dirty="0"/>
            <a:t>Ask the client how they prefer to be assisted.</a:t>
          </a:r>
        </a:p>
      </dgm:t>
    </dgm:pt>
    <dgm:pt modelId="{9EEAEC9E-2EB8-4179-ADF5-731D79E64C76}" type="parTrans" cxnId="{7780EBCA-C64A-4358-B01D-00CE076DB4F8}">
      <dgm:prSet/>
      <dgm:spPr/>
      <dgm:t>
        <a:bodyPr/>
        <a:lstStyle/>
        <a:p>
          <a:pPr>
            <a:lnSpc>
              <a:spcPct val="114000"/>
            </a:lnSpc>
            <a:spcBef>
              <a:spcPts val="600"/>
            </a:spcBef>
            <a:spcAft>
              <a:spcPts val="600"/>
            </a:spcAft>
          </a:pPr>
          <a:endParaRPr lang="en-AU" sz="2000"/>
        </a:p>
      </dgm:t>
    </dgm:pt>
    <dgm:pt modelId="{7AF8006E-D584-4E00-9D6E-D99C0F541705}" type="sibTrans" cxnId="{7780EBCA-C64A-4358-B01D-00CE076DB4F8}">
      <dgm:prSet/>
      <dgm:spPr/>
      <dgm:t>
        <a:bodyPr/>
        <a:lstStyle/>
        <a:p>
          <a:pPr>
            <a:lnSpc>
              <a:spcPct val="114000"/>
            </a:lnSpc>
            <a:spcBef>
              <a:spcPts val="600"/>
            </a:spcBef>
            <a:spcAft>
              <a:spcPts val="600"/>
            </a:spcAft>
          </a:pPr>
          <a:endParaRPr lang="en-AU" sz="2000"/>
        </a:p>
      </dgm:t>
    </dgm:pt>
    <dgm:pt modelId="{F9EAFAAB-1377-4A18-96D9-8AF76FC78728}">
      <dgm:prSet phldrT="[Text]" custT="1"/>
      <dgm:spPr>
        <a:solidFill>
          <a:srgbClr val="458DCF"/>
        </a:solidFill>
      </dgm:spPr>
      <dgm:t>
        <a:bodyPr/>
        <a:lstStyle/>
        <a:p>
          <a:pPr>
            <a:lnSpc>
              <a:spcPct val="114000"/>
            </a:lnSpc>
            <a:spcBef>
              <a:spcPts val="600"/>
            </a:spcBef>
            <a:spcAft>
              <a:spcPts val="600"/>
            </a:spcAft>
          </a:pPr>
          <a:r>
            <a:rPr lang="en-AU" sz="2000" b="0" dirty="0"/>
            <a:t>Oversee how the client takes their pre-packaged medication.</a:t>
          </a:r>
        </a:p>
      </dgm:t>
    </dgm:pt>
    <dgm:pt modelId="{F59A9456-BC60-474C-9724-5BDFC4B2B74B}" type="parTrans" cxnId="{24DD04BD-58B2-4074-9CD7-CF7C8F5D1723}">
      <dgm:prSet/>
      <dgm:spPr/>
      <dgm:t>
        <a:bodyPr/>
        <a:lstStyle/>
        <a:p>
          <a:pPr>
            <a:lnSpc>
              <a:spcPct val="114000"/>
            </a:lnSpc>
            <a:spcBef>
              <a:spcPts val="600"/>
            </a:spcBef>
            <a:spcAft>
              <a:spcPts val="600"/>
            </a:spcAft>
          </a:pPr>
          <a:endParaRPr lang="en-AU" sz="2000"/>
        </a:p>
      </dgm:t>
    </dgm:pt>
    <dgm:pt modelId="{A41203EE-9ABD-4FF4-9BA6-ACDB9CCA6917}" type="sibTrans" cxnId="{24DD04BD-58B2-4074-9CD7-CF7C8F5D1723}">
      <dgm:prSet/>
      <dgm:spPr/>
      <dgm:t>
        <a:bodyPr/>
        <a:lstStyle/>
        <a:p>
          <a:pPr>
            <a:lnSpc>
              <a:spcPct val="114000"/>
            </a:lnSpc>
            <a:spcBef>
              <a:spcPts val="600"/>
            </a:spcBef>
            <a:spcAft>
              <a:spcPts val="600"/>
            </a:spcAft>
          </a:pPr>
          <a:endParaRPr lang="en-AU" sz="2000"/>
        </a:p>
      </dgm:t>
    </dgm:pt>
    <dgm:pt modelId="{55B32FD6-71BD-4788-99AE-A5A67B273748}" type="pres">
      <dgm:prSet presAssocID="{0FCB2AB0-BF52-421E-9737-931EF327E26E}" presName="Name0" presStyleCnt="0">
        <dgm:presLayoutVars>
          <dgm:dir/>
          <dgm:animLvl val="lvl"/>
          <dgm:resizeHandles val="exact"/>
        </dgm:presLayoutVars>
      </dgm:prSet>
      <dgm:spPr/>
    </dgm:pt>
    <dgm:pt modelId="{5CB970C3-C09D-4D33-9421-488EDC938230}" type="pres">
      <dgm:prSet presAssocID="{F9EAFAAB-1377-4A18-96D9-8AF76FC78728}" presName="boxAndChildren" presStyleCnt="0"/>
      <dgm:spPr/>
    </dgm:pt>
    <dgm:pt modelId="{8ADB89C6-1F53-464B-8B7A-5264F312D991}" type="pres">
      <dgm:prSet presAssocID="{F9EAFAAB-1377-4A18-96D9-8AF76FC78728}" presName="parentTextBox" presStyleLbl="node1" presStyleIdx="0" presStyleCnt="6" custLinFactNeighborY="9982"/>
      <dgm:spPr/>
    </dgm:pt>
    <dgm:pt modelId="{DFF7C8A0-1A9C-4F97-8FA1-4221B6EB0D52}" type="pres">
      <dgm:prSet presAssocID="{7AF8006E-D584-4E00-9D6E-D99C0F541705}" presName="sp" presStyleCnt="0"/>
      <dgm:spPr/>
    </dgm:pt>
    <dgm:pt modelId="{97FCC8CA-8E06-4F1C-B0EA-973786E5621B}" type="pres">
      <dgm:prSet presAssocID="{968FABF6-B7F5-4F26-890D-18196316DA1A}" presName="arrowAndChildren" presStyleCnt="0"/>
      <dgm:spPr/>
    </dgm:pt>
    <dgm:pt modelId="{5D5625D7-6AD2-4205-A617-80493F20E6F4}" type="pres">
      <dgm:prSet presAssocID="{968FABF6-B7F5-4F26-890D-18196316DA1A}" presName="parentTextArrow" presStyleLbl="node1" presStyleIdx="1" presStyleCnt="6" custLinFactNeighborY="6490"/>
      <dgm:spPr/>
    </dgm:pt>
    <dgm:pt modelId="{B5A6CE17-E0A8-4853-ACED-D0DE8E042680}" type="pres">
      <dgm:prSet presAssocID="{27F0DE53-909B-489C-87F2-4A3F6DDF3122}" presName="sp" presStyleCnt="0"/>
      <dgm:spPr/>
    </dgm:pt>
    <dgm:pt modelId="{F704E573-0599-467E-8594-6A4689ACA6C3}" type="pres">
      <dgm:prSet presAssocID="{EB3B4682-16E1-4BD4-A257-2031D1BB2C1A}" presName="arrowAndChildren" presStyleCnt="0"/>
      <dgm:spPr/>
    </dgm:pt>
    <dgm:pt modelId="{EE07BB57-E463-4DFA-B3D1-38FE989EA1E0}" type="pres">
      <dgm:prSet presAssocID="{EB3B4682-16E1-4BD4-A257-2031D1BB2C1A}" presName="parentTextArrow" presStyleLbl="node1" presStyleIdx="2" presStyleCnt="6" custLinFactNeighborY="6490"/>
      <dgm:spPr/>
    </dgm:pt>
    <dgm:pt modelId="{8245047F-C499-460D-BA57-A89BA7EB5BDD}" type="pres">
      <dgm:prSet presAssocID="{BE512601-64B7-4623-A98C-82F0E3D240B6}" presName="sp" presStyleCnt="0"/>
      <dgm:spPr/>
    </dgm:pt>
    <dgm:pt modelId="{91D2B9CB-1382-4A4D-A4C6-44F578687BA1}" type="pres">
      <dgm:prSet presAssocID="{845F01C3-139A-4118-9736-12B43B24C016}" presName="arrowAndChildren" presStyleCnt="0"/>
      <dgm:spPr/>
    </dgm:pt>
    <dgm:pt modelId="{FEE60BC4-693F-4D5A-A9F1-9DE0A0EFF835}" type="pres">
      <dgm:prSet presAssocID="{845F01C3-139A-4118-9736-12B43B24C016}" presName="parentTextArrow" presStyleLbl="node1" presStyleIdx="3" presStyleCnt="6" custLinFactNeighborY="6490"/>
      <dgm:spPr/>
    </dgm:pt>
    <dgm:pt modelId="{57408342-D115-4692-8165-DE7924A3D3F5}" type="pres">
      <dgm:prSet presAssocID="{49EC1772-EAB4-4375-B227-523966E7C082}" presName="sp" presStyleCnt="0"/>
      <dgm:spPr/>
    </dgm:pt>
    <dgm:pt modelId="{20F35DF6-17AB-47FC-A6A7-6243CCAA878F}" type="pres">
      <dgm:prSet presAssocID="{96C3CEAE-B6A7-421A-85C9-99698CB8DD3E}" presName="arrowAndChildren" presStyleCnt="0"/>
      <dgm:spPr/>
    </dgm:pt>
    <dgm:pt modelId="{74FC9B0B-97B6-4EB4-862D-76184C17CDFF}" type="pres">
      <dgm:prSet presAssocID="{96C3CEAE-B6A7-421A-85C9-99698CB8DD3E}" presName="parentTextArrow" presStyleLbl="node1" presStyleIdx="4" presStyleCnt="6" custLinFactNeighborY="6490"/>
      <dgm:spPr/>
    </dgm:pt>
    <dgm:pt modelId="{7DA9B80F-7AA9-4234-A4A0-DEFFA8291445}" type="pres">
      <dgm:prSet presAssocID="{3FC65F9F-2550-409F-9137-C96C45742A9B}" presName="sp" presStyleCnt="0"/>
      <dgm:spPr/>
    </dgm:pt>
    <dgm:pt modelId="{E9C75AB1-FEB3-4790-A96D-B27102B8CD5F}" type="pres">
      <dgm:prSet presAssocID="{E552D403-9B1D-402C-9CD3-ABDA283E94C7}" presName="arrowAndChildren" presStyleCnt="0"/>
      <dgm:spPr/>
    </dgm:pt>
    <dgm:pt modelId="{5F99CD98-42FC-47E7-A722-112E51116223}" type="pres">
      <dgm:prSet presAssocID="{E552D403-9B1D-402C-9CD3-ABDA283E94C7}" presName="parentTextArrow" presStyleLbl="node1" presStyleIdx="5" presStyleCnt="6" custLinFactNeighborY="6490"/>
      <dgm:spPr/>
    </dgm:pt>
  </dgm:ptLst>
  <dgm:cxnLst>
    <dgm:cxn modelId="{29B5410E-D357-4354-A00E-C09148EF3421}" type="presOf" srcId="{96C3CEAE-B6A7-421A-85C9-99698CB8DD3E}" destId="{74FC9B0B-97B6-4EB4-862D-76184C17CDFF}" srcOrd="0" destOrd="0" presId="urn:microsoft.com/office/officeart/2005/8/layout/process4"/>
    <dgm:cxn modelId="{76812516-33E4-4EBA-8988-8E18C828BDF4}" type="presOf" srcId="{0FCB2AB0-BF52-421E-9737-931EF327E26E}" destId="{55B32FD6-71BD-4788-99AE-A5A67B273748}" srcOrd="0" destOrd="0" presId="urn:microsoft.com/office/officeart/2005/8/layout/process4"/>
    <dgm:cxn modelId="{3366A81B-FA66-46CC-8343-83D0B8F5B022}" type="presOf" srcId="{968FABF6-B7F5-4F26-890D-18196316DA1A}" destId="{5D5625D7-6AD2-4205-A617-80493F20E6F4}" srcOrd="0" destOrd="0" presId="urn:microsoft.com/office/officeart/2005/8/layout/process4"/>
    <dgm:cxn modelId="{DBAD321D-A367-4540-A120-9FA0F4A26CFC}" srcId="{0FCB2AB0-BF52-421E-9737-931EF327E26E}" destId="{E552D403-9B1D-402C-9CD3-ABDA283E94C7}" srcOrd="0" destOrd="0" parTransId="{57690008-1EE0-4728-87FD-3EE4881A4018}" sibTransId="{3FC65F9F-2550-409F-9137-C96C45742A9B}"/>
    <dgm:cxn modelId="{62B0545C-AAA1-4714-AF62-8ABD24277CDF}" srcId="{0FCB2AB0-BF52-421E-9737-931EF327E26E}" destId="{96C3CEAE-B6A7-421A-85C9-99698CB8DD3E}" srcOrd="1" destOrd="0" parTransId="{A9CBC57C-8A2B-42AD-AB81-F60B68410CAF}" sibTransId="{49EC1772-EAB4-4375-B227-523966E7C082}"/>
    <dgm:cxn modelId="{03618E5F-CE2F-4C0D-8E8F-2F331A2BF997}" type="presOf" srcId="{E552D403-9B1D-402C-9CD3-ABDA283E94C7}" destId="{5F99CD98-42FC-47E7-A722-112E51116223}" srcOrd="0" destOrd="0" presId="urn:microsoft.com/office/officeart/2005/8/layout/process4"/>
    <dgm:cxn modelId="{96BFD66C-6F64-47C3-8C52-C933FE462406}" type="presOf" srcId="{845F01C3-139A-4118-9736-12B43B24C016}" destId="{FEE60BC4-693F-4D5A-A9F1-9DE0A0EFF835}" srcOrd="0" destOrd="0" presId="urn:microsoft.com/office/officeart/2005/8/layout/process4"/>
    <dgm:cxn modelId="{0DAA057A-74B4-4708-8200-AC06E2AD198E}" type="presOf" srcId="{EB3B4682-16E1-4BD4-A257-2031D1BB2C1A}" destId="{EE07BB57-E463-4DFA-B3D1-38FE989EA1E0}" srcOrd="0" destOrd="0" presId="urn:microsoft.com/office/officeart/2005/8/layout/process4"/>
    <dgm:cxn modelId="{61D60593-1594-45F8-85EE-3BD80C21A678}" srcId="{0FCB2AB0-BF52-421E-9737-931EF327E26E}" destId="{EB3B4682-16E1-4BD4-A257-2031D1BB2C1A}" srcOrd="3" destOrd="0" parTransId="{A9DCD575-FB23-4977-9997-ACD1890EBC99}" sibTransId="{27F0DE53-909B-489C-87F2-4A3F6DDF3122}"/>
    <dgm:cxn modelId="{700556A6-F32E-40DA-B209-114583E67602}" srcId="{0FCB2AB0-BF52-421E-9737-931EF327E26E}" destId="{845F01C3-139A-4118-9736-12B43B24C016}" srcOrd="2" destOrd="0" parTransId="{C4E45FFE-340C-46C0-9933-2825FBD224A5}" sibTransId="{BE512601-64B7-4623-A98C-82F0E3D240B6}"/>
    <dgm:cxn modelId="{24DD04BD-58B2-4074-9CD7-CF7C8F5D1723}" srcId="{0FCB2AB0-BF52-421E-9737-931EF327E26E}" destId="{F9EAFAAB-1377-4A18-96D9-8AF76FC78728}" srcOrd="5" destOrd="0" parTransId="{F59A9456-BC60-474C-9724-5BDFC4B2B74B}" sibTransId="{A41203EE-9ABD-4FF4-9BA6-ACDB9CCA6917}"/>
    <dgm:cxn modelId="{7780EBCA-C64A-4358-B01D-00CE076DB4F8}" srcId="{0FCB2AB0-BF52-421E-9737-931EF327E26E}" destId="{968FABF6-B7F5-4F26-890D-18196316DA1A}" srcOrd="4" destOrd="0" parTransId="{9EEAEC9E-2EB8-4179-ADF5-731D79E64C76}" sibTransId="{7AF8006E-D584-4E00-9D6E-D99C0F541705}"/>
    <dgm:cxn modelId="{DC448ED6-2F45-436E-B72A-7D4B0584369D}" type="presOf" srcId="{F9EAFAAB-1377-4A18-96D9-8AF76FC78728}" destId="{8ADB89C6-1F53-464B-8B7A-5264F312D991}" srcOrd="0" destOrd="0" presId="urn:microsoft.com/office/officeart/2005/8/layout/process4"/>
    <dgm:cxn modelId="{E1F29CE0-EA77-4B53-A2F4-F5E99ED86754}" type="presParOf" srcId="{55B32FD6-71BD-4788-99AE-A5A67B273748}" destId="{5CB970C3-C09D-4D33-9421-488EDC938230}" srcOrd="0" destOrd="0" presId="urn:microsoft.com/office/officeart/2005/8/layout/process4"/>
    <dgm:cxn modelId="{60F173E8-5050-4A4F-893A-F81C5330F8A7}" type="presParOf" srcId="{5CB970C3-C09D-4D33-9421-488EDC938230}" destId="{8ADB89C6-1F53-464B-8B7A-5264F312D991}" srcOrd="0" destOrd="0" presId="urn:microsoft.com/office/officeart/2005/8/layout/process4"/>
    <dgm:cxn modelId="{0ACFEC66-C212-4D3C-916A-F1E9FB1BF533}" type="presParOf" srcId="{55B32FD6-71BD-4788-99AE-A5A67B273748}" destId="{DFF7C8A0-1A9C-4F97-8FA1-4221B6EB0D52}" srcOrd="1" destOrd="0" presId="urn:microsoft.com/office/officeart/2005/8/layout/process4"/>
    <dgm:cxn modelId="{30053FA1-92DB-4EF5-A964-A912ACA19AC5}" type="presParOf" srcId="{55B32FD6-71BD-4788-99AE-A5A67B273748}" destId="{97FCC8CA-8E06-4F1C-B0EA-973786E5621B}" srcOrd="2" destOrd="0" presId="urn:microsoft.com/office/officeart/2005/8/layout/process4"/>
    <dgm:cxn modelId="{02860636-9D47-49E8-A202-75D410B141E1}" type="presParOf" srcId="{97FCC8CA-8E06-4F1C-B0EA-973786E5621B}" destId="{5D5625D7-6AD2-4205-A617-80493F20E6F4}" srcOrd="0" destOrd="0" presId="urn:microsoft.com/office/officeart/2005/8/layout/process4"/>
    <dgm:cxn modelId="{416F309C-F65E-42B7-951A-AA93F5BD3C49}" type="presParOf" srcId="{55B32FD6-71BD-4788-99AE-A5A67B273748}" destId="{B5A6CE17-E0A8-4853-ACED-D0DE8E042680}" srcOrd="3" destOrd="0" presId="urn:microsoft.com/office/officeart/2005/8/layout/process4"/>
    <dgm:cxn modelId="{B5C3031D-772A-4F15-B936-E0DDCE10FB56}" type="presParOf" srcId="{55B32FD6-71BD-4788-99AE-A5A67B273748}" destId="{F704E573-0599-467E-8594-6A4689ACA6C3}" srcOrd="4" destOrd="0" presId="urn:microsoft.com/office/officeart/2005/8/layout/process4"/>
    <dgm:cxn modelId="{733FE77E-07FC-4282-8B03-93542F7EE967}" type="presParOf" srcId="{F704E573-0599-467E-8594-6A4689ACA6C3}" destId="{EE07BB57-E463-4DFA-B3D1-38FE989EA1E0}" srcOrd="0" destOrd="0" presId="urn:microsoft.com/office/officeart/2005/8/layout/process4"/>
    <dgm:cxn modelId="{CB03605B-E0E4-4187-B174-0BFF04C7AFF5}" type="presParOf" srcId="{55B32FD6-71BD-4788-99AE-A5A67B273748}" destId="{8245047F-C499-460D-BA57-A89BA7EB5BDD}" srcOrd="5" destOrd="0" presId="urn:microsoft.com/office/officeart/2005/8/layout/process4"/>
    <dgm:cxn modelId="{FAEDA20C-18B8-45D2-98BE-CAE57B044068}" type="presParOf" srcId="{55B32FD6-71BD-4788-99AE-A5A67B273748}" destId="{91D2B9CB-1382-4A4D-A4C6-44F578687BA1}" srcOrd="6" destOrd="0" presId="urn:microsoft.com/office/officeart/2005/8/layout/process4"/>
    <dgm:cxn modelId="{7AE9ED3D-0491-498C-8BA4-E4EA150EF615}" type="presParOf" srcId="{91D2B9CB-1382-4A4D-A4C6-44F578687BA1}" destId="{FEE60BC4-693F-4D5A-A9F1-9DE0A0EFF835}" srcOrd="0" destOrd="0" presId="urn:microsoft.com/office/officeart/2005/8/layout/process4"/>
    <dgm:cxn modelId="{CC43D32A-322E-4B90-819C-5961B60E8C52}" type="presParOf" srcId="{55B32FD6-71BD-4788-99AE-A5A67B273748}" destId="{57408342-D115-4692-8165-DE7924A3D3F5}" srcOrd="7" destOrd="0" presId="urn:microsoft.com/office/officeart/2005/8/layout/process4"/>
    <dgm:cxn modelId="{C80498C2-D8CD-42AF-B774-7BD9008E0767}" type="presParOf" srcId="{55B32FD6-71BD-4788-99AE-A5A67B273748}" destId="{20F35DF6-17AB-47FC-A6A7-6243CCAA878F}" srcOrd="8" destOrd="0" presId="urn:microsoft.com/office/officeart/2005/8/layout/process4"/>
    <dgm:cxn modelId="{E0627498-2B14-42B5-8FD9-4A32889711A3}" type="presParOf" srcId="{20F35DF6-17AB-47FC-A6A7-6243CCAA878F}" destId="{74FC9B0B-97B6-4EB4-862D-76184C17CDFF}" srcOrd="0" destOrd="0" presId="urn:microsoft.com/office/officeart/2005/8/layout/process4"/>
    <dgm:cxn modelId="{867894EA-9631-4339-ABA8-F0697B5BE8A1}" type="presParOf" srcId="{55B32FD6-71BD-4788-99AE-A5A67B273748}" destId="{7DA9B80F-7AA9-4234-A4A0-DEFFA8291445}" srcOrd="9" destOrd="0" presId="urn:microsoft.com/office/officeart/2005/8/layout/process4"/>
    <dgm:cxn modelId="{60995DB4-39E4-4EE3-813D-959CC2256FF0}" type="presParOf" srcId="{55B32FD6-71BD-4788-99AE-A5A67B273748}" destId="{E9C75AB1-FEB3-4790-A96D-B27102B8CD5F}" srcOrd="10" destOrd="0" presId="urn:microsoft.com/office/officeart/2005/8/layout/process4"/>
    <dgm:cxn modelId="{44E095FF-74A1-49DC-B9A5-03999C9941C1}" type="presParOf" srcId="{E9C75AB1-FEB3-4790-A96D-B27102B8CD5F}" destId="{5F99CD98-42FC-47E7-A722-112E5111622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BD6C2DF-DCC3-0F40-93F2-DF661E1070C5}"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D09F2518-73AE-674E-8387-6E171071B32C}">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dirty="0"/>
            <a:t>Redness and itching</a:t>
          </a:r>
          <a:endParaRPr lang="en-US" sz="2000" dirty="0"/>
        </a:p>
      </dgm:t>
    </dgm:pt>
    <dgm:pt modelId="{C172AD4F-9442-9841-8E3F-2D95827F5855}" type="parTrans" cxnId="{C604930E-D47D-9241-BC58-FE3F35E337C7}">
      <dgm:prSet/>
      <dgm:spPr/>
      <dgm:t>
        <a:bodyPr/>
        <a:lstStyle/>
        <a:p>
          <a:endParaRPr lang="en-US" sz="1600"/>
        </a:p>
      </dgm:t>
    </dgm:pt>
    <dgm:pt modelId="{FAC893B4-76AE-C349-8E0E-BD8E28D28962}" type="sibTrans" cxnId="{C604930E-D47D-9241-BC58-FE3F35E337C7}">
      <dgm:prSet/>
      <dgm:spPr/>
      <dgm:t>
        <a:bodyPr/>
        <a:lstStyle/>
        <a:p>
          <a:endParaRPr lang="en-US" sz="1600"/>
        </a:p>
      </dgm:t>
    </dgm:pt>
    <dgm:pt modelId="{5F67CB05-79EE-DE4D-BFBD-EB900E611EC3}">
      <dgm:prSet custT="1"/>
      <dgm:spPr>
        <a:solidFill>
          <a:srgbClr val="43A9CD"/>
        </a:solidFill>
      </dgm:spPr>
      <dgm:t>
        <a:bodyPr/>
        <a:lstStyle/>
        <a:p>
          <a:pPr>
            <a:lnSpc>
              <a:spcPct val="114000"/>
            </a:lnSpc>
            <a:spcBef>
              <a:spcPts val="600"/>
            </a:spcBef>
            <a:spcAft>
              <a:spcPts val="600"/>
            </a:spcAft>
            <a:buFont typeface="Wingdings" pitchFamily="2" charset="2"/>
            <a:buChar char=""/>
          </a:pPr>
          <a:r>
            <a:rPr lang="en-GB" sz="2000"/>
            <a:t>Hair loss</a:t>
          </a:r>
          <a:endParaRPr lang="en-PH" sz="2000"/>
        </a:p>
      </dgm:t>
    </dgm:pt>
    <dgm:pt modelId="{50F88382-F3DC-1844-891F-9F2EA0D53EB6}" type="parTrans" cxnId="{46EE0FE7-C078-054C-BCF8-29A40F3A549D}">
      <dgm:prSet/>
      <dgm:spPr/>
      <dgm:t>
        <a:bodyPr/>
        <a:lstStyle/>
        <a:p>
          <a:endParaRPr lang="en-US" sz="1600"/>
        </a:p>
      </dgm:t>
    </dgm:pt>
    <dgm:pt modelId="{555F9EC8-7416-564E-A4C9-C7ECDFC2BF2D}" type="sibTrans" cxnId="{46EE0FE7-C078-054C-BCF8-29A40F3A549D}">
      <dgm:prSet/>
      <dgm:spPr/>
      <dgm:t>
        <a:bodyPr/>
        <a:lstStyle/>
        <a:p>
          <a:endParaRPr lang="en-US" sz="1600"/>
        </a:p>
      </dgm:t>
    </dgm:pt>
    <dgm:pt modelId="{8DDB3B01-8351-7647-A28E-104A13B4988A}">
      <dgm:prSet custT="1"/>
      <dgm:spPr>
        <a:solidFill>
          <a:srgbClr val="42BDCA"/>
        </a:solidFill>
      </dgm:spPr>
      <dgm:t>
        <a:bodyPr/>
        <a:lstStyle/>
        <a:p>
          <a:pPr>
            <a:lnSpc>
              <a:spcPct val="114000"/>
            </a:lnSpc>
            <a:spcBef>
              <a:spcPts val="600"/>
            </a:spcBef>
            <a:spcAft>
              <a:spcPts val="600"/>
            </a:spcAft>
            <a:buFont typeface="Wingdings" pitchFamily="2" charset="2"/>
            <a:buChar char=""/>
          </a:pPr>
          <a:r>
            <a:rPr lang="en-GB" sz="2000"/>
            <a:t>Drowsiness </a:t>
          </a:r>
          <a:endParaRPr lang="en-PH" sz="2000"/>
        </a:p>
      </dgm:t>
    </dgm:pt>
    <dgm:pt modelId="{E37658BA-8E4E-E54F-8308-F53FD1036781}" type="parTrans" cxnId="{8530CA17-9E13-D54B-9F3B-019060AB79F8}">
      <dgm:prSet/>
      <dgm:spPr/>
      <dgm:t>
        <a:bodyPr/>
        <a:lstStyle/>
        <a:p>
          <a:endParaRPr lang="en-US" sz="1600"/>
        </a:p>
      </dgm:t>
    </dgm:pt>
    <dgm:pt modelId="{280A21B0-B802-7C4E-9DD9-8EA2D4F29F5B}" type="sibTrans" cxnId="{8530CA17-9E13-D54B-9F3B-019060AB79F8}">
      <dgm:prSet/>
      <dgm:spPr/>
      <dgm:t>
        <a:bodyPr/>
        <a:lstStyle/>
        <a:p>
          <a:endParaRPr lang="en-US" sz="1600"/>
        </a:p>
      </dgm:t>
    </dgm:pt>
    <dgm:pt modelId="{34D443D8-952D-F84F-9B1C-6B8B4ED2367C}">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a:t>Myelosuppression</a:t>
          </a:r>
          <a:endParaRPr lang="en-PH" sz="2000"/>
        </a:p>
      </dgm:t>
    </dgm:pt>
    <dgm:pt modelId="{497EA96E-FAD5-6B45-86DC-96BA96E816B8}" type="parTrans" cxnId="{C99C535E-4042-DF4C-883D-F7B31168C463}">
      <dgm:prSet/>
      <dgm:spPr/>
      <dgm:t>
        <a:bodyPr/>
        <a:lstStyle/>
        <a:p>
          <a:endParaRPr lang="en-US" sz="1600"/>
        </a:p>
      </dgm:t>
    </dgm:pt>
    <dgm:pt modelId="{B9BFFFF2-4591-7D4B-BEEB-A68F7611E2A5}" type="sibTrans" cxnId="{C99C535E-4042-DF4C-883D-F7B31168C463}">
      <dgm:prSet/>
      <dgm:spPr/>
      <dgm:t>
        <a:bodyPr/>
        <a:lstStyle/>
        <a:p>
          <a:endParaRPr lang="en-US" sz="1600"/>
        </a:p>
      </dgm:t>
    </dgm:pt>
    <dgm:pt modelId="{55E70A49-CAA2-3740-9340-DB6B1F2DD45F}">
      <dgm:prSet custT="1"/>
      <dgm:spPr>
        <a:solidFill>
          <a:srgbClr val="49BF64"/>
        </a:solidFill>
      </dgm:spPr>
      <dgm:t>
        <a:bodyPr/>
        <a:lstStyle/>
        <a:p>
          <a:pPr>
            <a:lnSpc>
              <a:spcPct val="114000"/>
            </a:lnSpc>
            <a:spcBef>
              <a:spcPts val="600"/>
            </a:spcBef>
            <a:spcAft>
              <a:spcPts val="600"/>
            </a:spcAft>
            <a:buFont typeface="Wingdings" pitchFamily="2" charset="2"/>
            <a:buChar char=""/>
          </a:pPr>
          <a:r>
            <a:rPr lang="en-GB" sz="2000"/>
            <a:t>Stomach cramps</a:t>
          </a:r>
          <a:endParaRPr lang="en-PH" sz="2000"/>
        </a:p>
      </dgm:t>
    </dgm:pt>
    <dgm:pt modelId="{C1136D3B-A0E3-BA4E-8BF7-3A60ADA3BA78}" type="parTrans" cxnId="{C71B69FF-07DB-2C46-A895-699122F01FE8}">
      <dgm:prSet/>
      <dgm:spPr/>
      <dgm:t>
        <a:bodyPr/>
        <a:lstStyle/>
        <a:p>
          <a:endParaRPr lang="en-US" sz="1600"/>
        </a:p>
      </dgm:t>
    </dgm:pt>
    <dgm:pt modelId="{D1E8E403-E9C8-F347-9982-446BA635A77B}" type="sibTrans" cxnId="{C71B69FF-07DB-2C46-A895-699122F01FE8}">
      <dgm:prSet/>
      <dgm:spPr/>
      <dgm:t>
        <a:bodyPr/>
        <a:lstStyle/>
        <a:p>
          <a:endParaRPr lang="en-US" sz="1600"/>
        </a:p>
      </dgm:t>
    </dgm:pt>
    <dgm:pt modelId="{0E7F9CFC-A2C8-B643-A8B5-6C68153D69D6}">
      <dgm:prSet custT="1"/>
      <dgm:spPr/>
      <dgm:t>
        <a:bodyPr/>
        <a:lstStyle/>
        <a:p>
          <a:pPr>
            <a:lnSpc>
              <a:spcPct val="114000"/>
            </a:lnSpc>
            <a:spcBef>
              <a:spcPts val="600"/>
            </a:spcBef>
            <a:spcAft>
              <a:spcPts val="600"/>
            </a:spcAft>
            <a:buFont typeface="Wingdings" pitchFamily="2" charset="2"/>
            <a:buChar char=""/>
          </a:pPr>
          <a:r>
            <a:rPr lang="en-GB" sz="2000"/>
            <a:t>Diarrhea or constipation</a:t>
          </a:r>
          <a:endParaRPr lang="en-PH" sz="2000"/>
        </a:p>
      </dgm:t>
    </dgm:pt>
    <dgm:pt modelId="{F5146544-4A79-2048-9662-23E7F77962DD}" type="parTrans" cxnId="{442D01C0-5DA9-1F49-A01C-9C00F361642B}">
      <dgm:prSet/>
      <dgm:spPr/>
      <dgm:t>
        <a:bodyPr/>
        <a:lstStyle/>
        <a:p>
          <a:endParaRPr lang="en-US" sz="1600"/>
        </a:p>
      </dgm:t>
    </dgm:pt>
    <dgm:pt modelId="{1D39BE77-2A53-E740-B298-39EC04E52137}" type="sibTrans" cxnId="{442D01C0-5DA9-1F49-A01C-9C00F361642B}">
      <dgm:prSet/>
      <dgm:spPr/>
      <dgm:t>
        <a:bodyPr/>
        <a:lstStyle/>
        <a:p>
          <a:endParaRPr lang="en-US" sz="1600"/>
        </a:p>
      </dgm:t>
    </dgm:pt>
    <dgm:pt modelId="{97C98D44-A130-B24F-B163-6522799484EC}">
      <dgm:prSet custT="1"/>
      <dgm:spPr/>
      <dgm:t>
        <a:bodyPr/>
        <a:lstStyle/>
        <a:p>
          <a:pPr>
            <a:lnSpc>
              <a:spcPct val="114000"/>
            </a:lnSpc>
            <a:spcBef>
              <a:spcPts val="600"/>
            </a:spcBef>
            <a:spcAft>
              <a:spcPts val="600"/>
            </a:spcAft>
            <a:buFont typeface="Wingdings" pitchFamily="2" charset="2"/>
            <a:buChar char=""/>
          </a:pPr>
          <a:r>
            <a:rPr lang="en-GB" sz="2000"/>
            <a:t>Vomiting and nausea</a:t>
          </a:r>
          <a:endParaRPr lang="en-PH" sz="2000"/>
        </a:p>
      </dgm:t>
    </dgm:pt>
    <dgm:pt modelId="{06650208-7D4C-3345-87BA-B1B36BB4670E}" type="parTrans" cxnId="{748765F3-3565-0446-9316-D0F120820B74}">
      <dgm:prSet/>
      <dgm:spPr/>
      <dgm:t>
        <a:bodyPr/>
        <a:lstStyle/>
        <a:p>
          <a:endParaRPr lang="en-US" sz="1600"/>
        </a:p>
      </dgm:t>
    </dgm:pt>
    <dgm:pt modelId="{47647164-D5A8-D047-B9F8-48E67FE495A7}" type="sibTrans" cxnId="{748765F3-3565-0446-9316-D0F120820B74}">
      <dgm:prSet/>
      <dgm:spPr/>
      <dgm:t>
        <a:bodyPr/>
        <a:lstStyle/>
        <a:p>
          <a:endParaRPr lang="en-US" sz="1600"/>
        </a:p>
      </dgm:t>
    </dgm:pt>
    <dgm:pt modelId="{9AE5869E-1BE1-2348-A643-BA279894A487}">
      <dgm:prSet custT="1"/>
      <dgm:spPr/>
      <dgm:t>
        <a:bodyPr/>
        <a:lstStyle/>
        <a:p>
          <a:pPr>
            <a:lnSpc>
              <a:spcPct val="114000"/>
            </a:lnSpc>
            <a:spcBef>
              <a:spcPts val="600"/>
            </a:spcBef>
            <a:spcAft>
              <a:spcPts val="600"/>
            </a:spcAft>
            <a:buFont typeface="Wingdings" pitchFamily="2" charset="2"/>
            <a:buChar char=""/>
          </a:pPr>
          <a:r>
            <a:rPr lang="en-GB" sz="2000"/>
            <a:t>Dizziness</a:t>
          </a:r>
          <a:endParaRPr lang="en-PH" sz="2000"/>
        </a:p>
      </dgm:t>
    </dgm:pt>
    <dgm:pt modelId="{B8C1C657-0B1C-8C40-8771-E991734356FB}" type="parTrans" cxnId="{F2D1FC78-9AB2-4747-9509-52ED217F8728}">
      <dgm:prSet/>
      <dgm:spPr/>
      <dgm:t>
        <a:bodyPr/>
        <a:lstStyle/>
        <a:p>
          <a:endParaRPr lang="en-US" sz="1600"/>
        </a:p>
      </dgm:t>
    </dgm:pt>
    <dgm:pt modelId="{BEE3871C-E41E-5D4E-990D-C6C9C0879393}" type="sibTrans" cxnId="{F2D1FC78-9AB2-4747-9509-52ED217F8728}">
      <dgm:prSet/>
      <dgm:spPr/>
      <dgm:t>
        <a:bodyPr/>
        <a:lstStyle/>
        <a:p>
          <a:endParaRPr lang="en-US" sz="1600"/>
        </a:p>
      </dgm:t>
    </dgm:pt>
    <dgm:pt modelId="{32C3EDC4-B875-9140-9AC2-637391E296B0}">
      <dgm:prSet custT="1"/>
      <dgm:spPr/>
      <dgm:t>
        <a:bodyPr/>
        <a:lstStyle/>
        <a:p>
          <a:pPr>
            <a:lnSpc>
              <a:spcPct val="114000"/>
            </a:lnSpc>
            <a:spcBef>
              <a:spcPts val="600"/>
            </a:spcBef>
            <a:spcAft>
              <a:spcPts val="600"/>
            </a:spcAft>
            <a:buFont typeface="Wingdings" pitchFamily="2" charset="2"/>
            <a:buChar char=""/>
          </a:pPr>
          <a:r>
            <a:rPr lang="en-GB" sz="2000"/>
            <a:t>Heartburn </a:t>
          </a:r>
          <a:endParaRPr lang="en-PH" sz="2000"/>
        </a:p>
      </dgm:t>
    </dgm:pt>
    <dgm:pt modelId="{3A76B8CA-3037-D24D-9050-C9C872A3EE82}" type="parTrans" cxnId="{6594560D-E89F-A444-8EA0-349928B7D100}">
      <dgm:prSet/>
      <dgm:spPr/>
      <dgm:t>
        <a:bodyPr/>
        <a:lstStyle/>
        <a:p>
          <a:endParaRPr lang="en-US" sz="1600"/>
        </a:p>
      </dgm:t>
    </dgm:pt>
    <dgm:pt modelId="{DBA84A65-3982-B34C-BA4A-4028971514CA}" type="sibTrans" cxnId="{6594560D-E89F-A444-8EA0-349928B7D100}">
      <dgm:prSet/>
      <dgm:spPr/>
      <dgm:t>
        <a:bodyPr/>
        <a:lstStyle/>
        <a:p>
          <a:endParaRPr lang="en-US" sz="1600"/>
        </a:p>
      </dgm:t>
    </dgm:pt>
    <dgm:pt modelId="{67E58A1A-1400-A849-8572-7299E8193FC4}" type="pres">
      <dgm:prSet presAssocID="{ABD6C2DF-DCC3-0F40-93F2-DF661E1070C5}" presName="diagram" presStyleCnt="0">
        <dgm:presLayoutVars>
          <dgm:dir/>
          <dgm:resizeHandles val="exact"/>
        </dgm:presLayoutVars>
      </dgm:prSet>
      <dgm:spPr/>
    </dgm:pt>
    <dgm:pt modelId="{AD5D00E9-A8DF-E744-8A3A-608B164F4C18}" type="pres">
      <dgm:prSet presAssocID="{D09F2518-73AE-674E-8387-6E171071B32C}" presName="node" presStyleLbl="node1" presStyleIdx="0" presStyleCnt="9" custScaleX="162280">
        <dgm:presLayoutVars>
          <dgm:bulletEnabled val="1"/>
        </dgm:presLayoutVars>
      </dgm:prSet>
      <dgm:spPr>
        <a:prstGeom prst="snip1Rect">
          <a:avLst/>
        </a:prstGeom>
      </dgm:spPr>
    </dgm:pt>
    <dgm:pt modelId="{5481ADEF-3071-A249-809B-B5AA4CE9CF8B}" type="pres">
      <dgm:prSet presAssocID="{FAC893B4-76AE-C349-8E0E-BD8E28D28962}" presName="sibTrans" presStyleCnt="0"/>
      <dgm:spPr/>
    </dgm:pt>
    <dgm:pt modelId="{609B835E-8122-2440-92DE-6A9150CA270B}" type="pres">
      <dgm:prSet presAssocID="{5F67CB05-79EE-DE4D-BFBD-EB900E611EC3}" presName="node" presStyleLbl="node1" presStyleIdx="1" presStyleCnt="9" custScaleX="162280">
        <dgm:presLayoutVars>
          <dgm:bulletEnabled val="1"/>
        </dgm:presLayoutVars>
      </dgm:prSet>
      <dgm:spPr>
        <a:prstGeom prst="snip1Rect">
          <a:avLst/>
        </a:prstGeom>
      </dgm:spPr>
    </dgm:pt>
    <dgm:pt modelId="{DD33D950-9BDA-4743-A81D-801E9C6E7B2E}" type="pres">
      <dgm:prSet presAssocID="{555F9EC8-7416-564E-A4C9-C7ECDFC2BF2D}" presName="sibTrans" presStyleCnt="0"/>
      <dgm:spPr/>
    </dgm:pt>
    <dgm:pt modelId="{CD28D1C2-29E5-0947-AFB8-E6BAFFA401D3}" type="pres">
      <dgm:prSet presAssocID="{8DDB3B01-8351-7647-A28E-104A13B4988A}" presName="node" presStyleLbl="node1" presStyleIdx="2" presStyleCnt="9" custScaleX="162280">
        <dgm:presLayoutVars>
          <dgm:bulletEnabled val="1"/>
        </dgm:presLayoutVars>
      </dgm:prSet>
      <dgm:spPr>
        <a:prstGeom prst="snip1Rect">
          <a:avLst/>
        </a:prstGeom>
      </dgm:spPr>
    </dgm:pt>
    <dgm:pt modelId="{4DFE9290-86A3-E245-BF49-F3C37D62C198}" type="pres">
      <dgm:prSet presAssocID="{280A21B0-B802-7C4E-9DD9-8EA2D4F29F5B}" presName="sibTrans" presStyleCnt="0"/>
      <dgm:spPr/>
    </dgm:pt>
    <dgm:pt modelId="{34E289C2-5B65-9944-AC52-31CEB2B74D78}" type="pres">
      <dgm:prSet presAssocID="{34D443D8-952D-F84F-9B1C-6B8B4ED2367C}" presName="node" presStyleLbl="node1" presStyleIdx="3" presStyleCnt="9" custScaleX="162280">
        <dgm:presLayoutVars>
          <dgm:bulletEnabled val="1"/>
        </dgm:presLayoutVars>
      </dgm:prSet>
      <dgm:spPr>
        <a:prstGeom prst="snip1Rect">
          <a:avLst/>
        </a:prstGeom>
      </dgm:spPr>
    </dgm:pt>
    <dgm:pt modelId="{3C4BC040-B122-254E-B99C-00AAF12EBCE6}" type="pres">
      <dgm:prSet presAssocID="{B9BFFFF2-4591-7D4B-BEEB-A68F7611E2A5}" presName="sibTrans" presStyleCnt="0"/>
      <dgm:spPr/>
    </dgm:pt>
    <dgm:pt modelId="{15EA13EE-36B6-A34F-8CB5-978D4D622E29}" type="pres">
      <dgm:prSet presAssocID="{55E70A49-CAA2-3740-9340-DB6B1F2DD45F}" presName="node" presStyleLbl="node1" presStyleIdx="4" presStyleCnt="9" custScaleX="162280">
        <dgm:presLayoutVars>
          <dgm:bulletEnabled val="1"/>
        </dgm:presLayoutVars>
      </dgm:prSet>
      <dgm:spPr>
        <a:prstGeom prst="snip1Rect">
          <a:avLst/>
        </a:prstGeom>
      </dgm:spPr>
    </dgm:pt>
    <dgm:pt modelId="{EDA283CA-3CF7-E945-91D6-F4106EA2E067}" type="pres">
      <dgm:prSet presAssocID="{D1E8E403-E9C8-F347-9982-446BA635A77B}" presName="sibTrans" presStyleCnt="0"/>
      <dgm:spPr/>
    </dgm:pt>
    <dgm:pt modelId="{E39A42AC-AD56-7A46-9940-44E5F16350A1}" type="pres">
      <dgm:prSet presAssocID="{0E7F9CFC-A2C8-B643-A8B5-6C68153D69D6}" presName="node" presStyleLbl="node1" presStyleIdx="5" presStyleCnt="9" custScaleX="162280">
        <dgm:presLayoutVars>
          <dgm:bulletEnabled val="1"/>
        </dgm:presLayoutVars>
      </dgm:prSet>
      <dgm:spPr>
        <a:prstGeom prst="snip1Rect">
          <a:avLst/>
        </a:prstGeom>
      </dgm:spPr>
    </dgm:pt>
    <dgm:pt modelId="{0C1B8E3F-2149-C845-B8AA-5AAD085E7805}" type="pres">
      <dgm:prSet presAssocID="{1D39BE77-2A53-E740-B298-39EC04E52137}" presName="sibTrans" presStyleCnt="0"/>
      <dgm:spPr/>
    </dgm:pt>
    <dgm:pt modelId="{73C8DA70-1E69-6A48-A3FA-4C89297C0456}" type="pres">
      <dgm:prSet presAssocID="{97C98D44-A130-B24F-B163-6522799484EC}" presName="node" presStyleLbl="node1" presStyleIdx="6" presStyleCnt="9" custScaleX="162280">
        <dgm:presLayoutVars>
          <dgm:bulletEnabled val="1"/>
        </dgm:presLayoutVars>
      </dgm:prSet>
      <dgm:spPr>
        <a:prstGeom prst="snip1Rect">
          <a:avLst/>
        </a:prstGeom>
      </dgm:spPr>
    </dgm:pt>
    <dgm:pt modelId="{53CDE247-9AD8-9B47-B0C0-E15F10E4A67E}" type="pres">
      <dgm:prSet presAssocID="{47647164-D5A8-D047-B9F8-48E67FE495A7}" presName="sibTrans" presStyleCnt="0"/>
      <dgm:spPr/>
    </dgm:pt>
    <dgm:pt modelId="{E28E0955-E6B9-534E-9662-45A798B1C738}" type="pres">
      <dgm:prSet presAssocID="{9AE5869E-1BE1-2348-A643-BA279894A487}" presName="node" presStyleLbl="node1" presStyleIdx="7" presStyleCnt="9" custScaleX="162280">
        <dgm:presLayoutVars>
          <dgm:bulletEnabled val="1"/>
        </dgm:presLayoutVars>
      </dgm:prSet>
      <dgm:spPr>
        <a:prstGeom prst="snip1Rect">
          <a:avLst/>
        </a:prstGeom>
      </dgm:spPr>
    </dgm:pt>
    <dgm:pt modelId="{560D6E1A-D063-CD4D-9DCB-5E90DEFF4954}" type="pres">
      <dgm:prSet presAssocID="{BEE3871C-E41E-5D4E-990D-C6C9C0879393}" presName="sibTrans" presStyleCnt="0"/>
      <dgm:spPr/>
    </dgm:pt>
    <dgm:pt modelId="{01F3E5BC-F678-5948-AD25-2794F69186AF}" type="pres">
      <dgm:prSet presAssocID="{32C3EDC4-B875-9140-9AC2-637391E296B0}" presName="node" presStyleLbl="node1" presStyleIdx="8" presStyleCnt="9" custScaleX="162280">
        <dgm:presLayoutVars>
          <dgm:bulletEnabled val="1"/>
        </dgm:presLayoutVars>
      </dgm:prSet>
      <dgm:spPr>
        <a:prstGeom prst="snip1Rect">
          <a:avLst/>
        </a:prstGeom>
      </dgm:spPr>
    </dgm:pt>
  </dgm:ptLst>
  <dgm:cxnLst>
    <dgm:cxn modelId="{4E226900-4995-C043-9FF9-8961ECE6A3AF}" type="presOf" srcId="{34D443D8-952D-F84F-9B1C-6B8B4ED2367C}" destId="{34E289C2-5B65-9944-AC52-31CEB2B74D78}" srcOrd="0" destOrd="0" presId="urn:microsoft.com/office/officeart/2005/8/layout/default"/>
    <dgm:cxn modelId="{2DEB5D01-883F-2C4D-9176-885092256715}" type="presOf" srcId="{97C98D44-A130-B24F-B163-6522799484EC}" destId="{73C8DA70-1E69-6A48-A3FA-4C89297C0456}" srcOrd="0" destOrd="0" presId="urn:microsoft.com/office/officeart/2005/8/layout/default"/>
    <dgm:cxn modelId="{8C9C4D0B-B500-E444-8AA8-7D8EA91CD743}" type="presOf" srcId="{9AE5869E-1BE1-2348-A643-BA279894A487}" destId="{E28E0955-E6B9-534E-9662-45A798B1C738}" srcOrd="0" destOrd="0" presId="urn:microsoft.com/office/officeart/2005/8/layout/default"/>
    <dgm:cxn modelId="{6594560D-E89F-A444-8EA0-349928B7D100}" srcId="{ABD6C2DF-DCC3-0F40-93F2-DF661E1070C5}" destId="{32C3EDC4-B875-9140-9AC2-637391E296B0}" srcOrd="8" destOrd="0" parTransId="{3A76B8CA-3037-D24D-9050-C9C872A3EE82}" sibTransId="{DBA84A65-3982-B34C-BA4A-4028971514CA}"/>
    <dgm:cxn modelId="{C604930E-D47D-9241-BC58-FE3F35E337C7}" srcId="{ABD6C2DF-DCC3-0F40-93F2-DF661E1070C5}" destId="{D09F2518-73AE-674E-8387-6E171071B32C}" srcOrd="0" destOrd="0" parTransId="{C172AD4F-9442-9841-8E3F-2D95827F5855}" sibTransId="{FAC893B4-76AE-C349-8E0E-BD8E28D28962}"/>
    <dgm:cxn modelId="{28E66C14-370E-9847-9FF7-14FB0E4CED49}" type="presOf" srcId="{55E70A49-CAA2-3740-9340-DB6B1F2DD45F}" destId="{15EA13EE-36B6-A34F-8CB5-978D4D622E29}" srcOrd="0" destOrd="0" presId="urn:microsoft.com/office/officeart/2005/8/layout/default"/>
    <dgm:cxn modelId="{8530CA17-9E13-D54B-9F3B-019060AB79F8}" srcId="{ABD6C2DF-DCC3-0F40-93F2-DF661E1070C5}" destId="{8DDB3B01-8351-7647-A28E-104A13B4988A}" srcOrd="2" destOrd="0" parTransId="{E37658BA-8E4E-E54F-8308-F53FD1036781}" sibTransId="{280A21B0-B802-7C4E-9DD9-8EA2D4F29F5B}"/>
    <dgm:cxn modelId="{CE9BA123-90AF-5143-ACEE-1C0F35774EFF}" type="presOf" srcId="{32C3EDC4-B875-9140-9AC2-637391E296B0}" destId="{01F3E5BC-F678-5948-AD25-2794F69186AF}" srcOrd="0" destOrd="0" presId="urn:microsoft.com/office/officeart/2005/8/layout/default"/>
    <dgm:cxn modelId="{E954D72D-8BD5-C541-A268-302B2F18EB04}" type="presOf" srcId="{D09F2518-73AE-674E-8387-6E171071B32C}" destId="{AD5D00E9-A8DF-E744-8A3A-608B164F4C18}" srcOrd="0" destOrd="0" presId="urn:microsoft.com/office/officeart/2005/8/layout/default"/>
    <dgm:cxn modelId="{C99C535E-4042-DF4C-883D-F7B31168C463}" srcId="{ABD6C2DF-DCC3-0F40-93F2-DF661E1070C5}" destId="{34D443D8-952D-F84F-9B1C-6B8B4ED2367C}" srcOrd="3" destOrd="0" parTransId="{497EA96E-FAD5-6B45-86DC-96BA96E816B8}" sibTransId="{B9BFFFF2-4591-7D4B-BEEB-A68F7611E2A5}"/>
    <dgm:cxn modelId="{FD938973-2BB1-6D45-8E5E-2AD86B5FF318}" type="presOf" srcId="{5F67CB05-79EE-DE4D-BFBD-EB900E611EC3}" destId="{609B835E-8122-2440-92DE-6A9150CA270B}" srcOrd="0" destOrd="0" presId="urn:microsoft.com/office/officeart/2005/8/layout/default"/>
    <dgm:cxn modelId="{F2D1FC78-9AB2-4747-9509-52ED217F8728}" srcId="{ABD6C2DF-DCC3-0F40-93F2-DF661E1070C5}" destId="{9AE5869E-1BE1-2348-A643-BA279894A487}" srcOrd="7" destOrd="0" parTransId="{B8C1C657-0B1C-8C40-8771-E991734356FB}" sibTransId="{BEE3871C-E41E-5D4E-990D-C6C9C0879393}"/>
    <dgm:cxn modelId="{2EA37ABD-59AB-824A-BBAB-B3EEE9C10DF8}" type="presOf" srcId="{ABD6C2DF-DCC3-0F40-93F2-DF661E1070C5}" destId="{67E58A1A-1400-A849-8572-7299E8193FC4}" srcOrd="0" destOrd="0" presId="urn:microsoft.com/office/officeart/2005/8/layout/default"/>
    <dgm:cxn modelId="{442D01C0-5DA9-1F49-A01C-9C00F361642B}" srcId="{ABD6C2DF-DCC3-0F40-93F2-DF661E1070C5}" destId="{0E7F9CFC-A2C8-B643-A8B5-6C68153D69D6}" srcOrd="5" destOrd="0" parTransId="{F5146544-4A79-2048-9662-23E7F77962DD}" sibTransId="{1D39BE77-2A53-E740-B298-39EC04E52137}"/>
    <dgm:cxn modelId="{2C6166E2-38CD-0D4E-BE71-19C43A36F2E2}" type="presOf" srcId="{8DDB3B01-8351-7647-A28E-104A13B4988A}" destId="{CD28D1C2-29E5-0947-AFB8-E6BAFFA401D3}" srcOrd="0" destOrd="0" presId="urn:microsoft.com/office/officeart/2005/8/layout/default"/>
    <dgm:cxn modelId="{46EE0FE7-C078-054C-BCF8-29A40F3A549D}" srcId="{ABD6C2DF-DCC3-0F40-93F2-DF661E1070C5}" destId="{5F67CB05-79EE-DE4D-BFBD-EB900E611EC3}" srcOrd="1" destOrd="0" parTransId="{50F88382-F3DC-1844-891F-9F2EA0D53EB6}" sibTransId="{555F9EC8-7416-564E-A4C9-C7ECDFC2BF2D}"/>
    <dgm:cxn modelId="{580840EF-ACF0-6C4F-BB3C-1819930242AD}" type="presOf" srcId="{0E7F9CFC-A2C8-B643-A8B5-6C68153D69D6}" destId="{E39A42AC-AD56-7A46-9940-44E5F16350A1}" srcOrd="0" destOrd="0" presId="urn:microsoft.com/office/officeart/2005/8/layout/default"/>
    <dgm:cxn modelId="{748765F3-3565-0446-9316-D0F120820B74}" srcId="{ABD6C2DF-DCC3-0F40-93F2-DF661E1070C5}" destId="{97C98D44-A130-B24F-B163-6522799484EC}" srcOrd="6" destOrd="0" parTransId="{06650208-7D4C-3345-87BA-B1B36BB4670E}" sibTransId="{47647164-D5A8-D047-B9F8-48E67FE495A7}"/>
    <dgm:cxn modelId="{C71B69FF-07DB-2C46-A895-699122F01FE8}" srcId="{ABD6C2DF-DCC3-0F40-93F2-DF661E1070C5}" destId="{55E70A49-CAA2-3740-9340-DB6B1F2DD45F}" srcOrd="4" destOrd="0" parTransId="{C1136D3B-A0E3-BA4E-8BF7-3A60ADA3BA78}" sibTransId="{D1E8E403-E9C8-F347-9982-446BA635A77B}"/>
    <dgm:cxn modelId="{6DB36519-CF4D-BD47-B885-649B6D11381F}" type="presParOf" srcId="{67E58A1A-1400-A849-8572-7299E8193FC4}" destId="{AD5D00E9-A8DF-E744-8A3A-608B164F4C18}" srcOrd="0" destOrd="0" presId="urn:microsoft.com/office/officeart/2005/8/layout/default"/>
    <dgm:cxn modelId="{9868FA59-76AD-F340-92E1-297315880F8B}" type="presParOf" srcId="{67E58A1A-1400-A849-8572-7299E8193FC4}" destId="{5481ADEF-3071-A249-809B-B5AA4CE9CF8B}" srcOrd="1" destOrd="0" presId="urn:microsoft.com/office/officeart/2005/8/layout/default"/>
    <dgm:cxn modelId="{BA8DA533-58F5-334E-A295-95AD41B784EF}" type="presParOf" srcId="{67E58A1A-1400-A849-8572-7299E8193FC4}" destId="{609B835E-8122-2440-92DE-6A9150CA270B}" srcOrd="2" destOrd="0" presId="urn:microsoft.com/office/officeart/2005/8/layout/default"/>
    <dgm:cxn modelId="{E9EE505C-F19D-B941-A494-23FA1EECA4C3}" type="presParOf" srcId="{67E58A1A-1400-A849-8572-7299E8193FC4}" destId="{DD33D950-9BDA-4743-A81D-801E9C6E7B2E}" srcOrd="3" destOrd="0" presId="urn:microsoft.com/office/officeart/2005/8/layout/default"/>
    <dgm:cxn modelId="{97F92259-7FEA-5946-AB44-F2C4DFF36D64}" type="presParOf" srcId="{67E58A1A-1400-A849-8572-7299E8193FC4}" destId="{CD28D1C2-29E5-0947-AFB8-E6BAFFA401D3}" srcOrd="4" destOrd="0" presId="urn:microsoft.com/office/officeart/2005/8/layout/default"/>
    <dgm:cxn modelId="{16F690D4-1BE0-C342-BCCC-0A58B589CA82}" type="presParOf" srcId="{67E58A1A-1400-A849-8572-7299E8193FC4}" destId="{4DFE9290-86A3-E245-BF49-F3C37D62C198}" srcOrd="5" destOrd="0" presId="urn:microsoft.com/office/officeart/2005/8/layout/default"/>
    <dgm:cxn modelId="{7158475C-9823-0D4C-8FD2-7691F96F5991}" type="presParOf" srcId="{67E58A1A-1400-A849-8572-7299E8193FC4}" destId="{34E289C2-5B65-9944-AC52-31CEB2B74D78}" srcOrd="6" destOrd="0" presId="urn:microsoft.com/office/officeart/2005/8/layout/default"/>
    <dgm:cxn modelId="{9019D391-9E05-6E4F-BE3D-285EA529187E}" type="presParOf" srcId="{67E58A1A-1400-A849-8572-7299E8193FC4}" destId="{3C4BC040-B122-254E-B99C-00AAF12EBCE6}" srcOrd="7" destOrd="0" presId="urn:microsoft.com/office/officeart/2005/8/layout/default"/>
    <dgm:cxn modelId="{E545E952-1479-0E4B-9474-4A143EBC13F8}" type="presParOf" srcId="{67E58A1A-1400-A849-8572-7299E8193FC4}" destId="{15EA13EE-36B6-A34F-8CB5-978D4D622E29}" srcOrd="8" destOrd="0" presId="urn:microsoft.com/office/officeart/2005/8/layout/default"/>
    <dgm:cxn modelId="{5E6CB58C-D500-B747-A605-68720E8C0F14}" type="presParOf" srcId="{67E58A1A-1400-A849-8572-7299E8193FC4}" destId="{EDA283CA-3CF7-E945-91D6-F4106EA2E067}" srcOrd="9" destOrd="0" presId="urn:microsoft.com/office/officeart/2005/8/layout/default"/>
    <dgm:cxn modelId="{19B14F94-4BD6-124F-AF52-5A80FA1B01A0}" type="presParOf" srcId="{67E58A1A-1400-A849-8572-7299E8193FC4}" destId="{E39A42AC-AD56-7A46-9940-44E5F16350A1}" srcOrd="10" destOrd="0" presId="urn:microsoft.com/office/officeart/2005/8/layout/default"/>
    <dgm:cxn modelId="{24032F11-3E2E-FE48-BE1C-C5A1F34E02C4}" type="presParOf" srcId="{67E58A1A-1400-A849-8572-7299E8193FC4}" destId="{0C1B8E3F-2149-C845-B8AA-5AAD085E7805}" srcOrd="11" destOrd="0" presId="urn:microsoft.com/office/officeart/2005/8/layout/default"/>
    <dgm:cxn modelId="{701970FA-84BC-C344-8245-64CF8DB79D2B}" type="presParOf" srcId="{67E58A1A-1400-A849-8572-7299E8193FC4}" destId="{73C8DA70-1E69-6A48-A3FA-4C89297C0456}" srcOrd="12" destOrd="0" presId="urn:microsoft.com/office/officeart/2005/8/layout/default"/>
    <dgm:cxn modelId="{F544AD67-DAC6-794D-B806-90C882BC304C}" type="presParOf" srcId="{67E58A1A-1400-A849-8572-7299E8193FC4}" destId="{53CDE247-9AD8-9B47-B0C0-E15F10E4A67E}" srcOrd="13" destOrd="0" presId="urn:microsoft.com/office/officeart/2005/8/layout/default"/>
    <dgm:cxn modelId="{D4C8A033-A700-124D-A6C6-27FBFAC0F541}" type="presParOf" srcId="{67E58A1A-1400-A849-8572-7299E8193FC4}" destId="{E28E0955-E6B9-534E-9662-45A798B1C738}" srcOrd="14" destOrd="0" presId="urn:microsoft.com/office/officeart/2005/8/layout/default"/>
    <dgm:cxn modelId="{528734EA-D605-734B-9360-14C3F1414B10}" type="presParOf" srcId="{67E58A1A-1400-A849-8572-7299E8193FC4}" destId="{560D6E1A-D063-CD4D-9DCB-5E90DEFF4954}" srcOrd="15" destOrd="0" presId="urn:microsoft.com/office/officeart/2005/8/layout/default"/>
    <dgm:cxn modelId="{80CA16E1-4B63-9B42-B638-3F9AB793514D}" type="presParOf" srcId="{67E58A1A-1400-A849-8572-7299E8193FC4}" destId="{01F3E5BC-F678-5948-AD25-2794F69186A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8CF744B-EC09-49F3-B38A-B1747E6FFB5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20422591-7B8D-4557-AD03-15B9768CFB9D}">
      <dgm:prSet phldrT="[Text]" custT="1"/>
      <dgm:spPr>
        <a:solidFill>
          <a:srgbClr val="458DCF"/>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Supporting the independence and participation of people with disabilities in society</a:t>
          </a:r>
        </a:p>
      </dgm:t>
    </dgm:pt>
    <dgm:pt modelId="{72483B30-3643-4EE0-9901-B2D563F37450}" type="parTrans" cxnId="{BA1E95FF-3353-446A-A028-2087389068E8}">
      <dgm:prSet/>
      <dgm:spPr/>
      <dgm:t>
        <a:bodyPr/>
        <a:lstStyle/>
        <a:p>
          <a:pPr>
            <a:lnSpc>
              <a:spcPct val="114000"/>
            </a:lnSpc>
            <a:spcBef>
              <a:spcPts val="600"/>
            </a:spcBef>
            <a:spcAft>
              <a:spcPts val="600"/>
            </a:spcAft>
          </a:pPr>
          <a:endParaRPr lang="en-AU" sz="2000"/>
        </a:p>
      </dgm:t>
    </dgm:pt>
    <dgm:pt modelId="{CA7B8E32-1465-4630-A0B0-DB2B9301C462}" type="sibTrans" cxnId="{BA1E95FF-3353-446A-A028-2087389068E8}">
      <dgm:prSet/>
      <dgm:spPr/>
      <dgm:t>
        <a:bodyPr/>
        <a:lstStyle/>
        <a:p>
          <a:pPr>
            <a:lnSpc>
              <a:spcPct val="114000"/>
            </a:lnSpc>
            <a:spcBef>
              <a:spcPts val="600"/>
            </a:spcBef>
            <a:spcAft>
              <a:spcPts val="600"/>
            </a:spcAft>
          </a:pPr>
          <a:endParaRPr lang="en-AU" sz="2000"/>
        </a:p>
      </dgm:t>
    </dgm:pt>
    <dgm:pt modelId="{92E82E40-E87E-4AF1-9822-FCFC0EFC28F9}">
      <dgm:prSet custT="1"/>
      <dgm:spPr>
        <a:solidFill>
          <a:srgbClr val="3CBE99"/>
        </a:solidFill>
      </dgm:spPr>
      <dgm:t>
        <a:bodyPr/>
        <a:lstStyle/>
        <a:p>
          <a:pPr>
            <a:lnSpc>
              <a:spcPct val="114000"/>
            </a:lnSpc>
            <a:spcBef>
              <a:spcPts val="600"/>
            </a:spcBef>
            <a:spcAft>
              <a:spcPts val="600"/>
            </a:spcAft>
            <a:buSzPts val="1200"/>
            <a:buFont typeface="Wingdings" panose="05000000000000000000" pitchFamily="2" charset="2"/>
            <a:buChar char=""/>
          </a:pPr>
          <a:r>
            <a:rPr lang="en-AU" sz="2000" dirty="0"/>
            <a:t>Providing reasonable and necessary supports for NDIS participants</a:t>
          </a:r>
          <a:endParaRPr lang="en-PH" sz="2000" dirty="0"/>
        </a:p>
      </dgm:t>
    </dgm:pt>
    <dgm:pt modelId="{AC8A3991-831B-425D-8965-BD6CBACCEAA5}" type="parTrans" cxnId="{999E517B-D6D1-47E4-99E3-7364F5FCE7EC}">
      <dgm:prSet/>
      <dgm:spPr/>
      <dgm:t>
        <a:bodyPr/>
        <a:lstStyle/>
        <a:p>
          <a:pPr>
            <a:lnSpc>
              <a:spcPct val="114000"/>
            </a:lnSpc>
            <a:spcBef>
              <a:spcPts val="600"/>
            </a:spcBef>
            <a:spcAft>
              <a:spcPts val="600"/>
            </a:spcAft>
          </a:pPr>
          <a:endParaRPr lang="en-AU" sz="2000"/>
        </a:p>
      </dgm:t>
    </dgm:pt>
    <dgm:pt modelId="{94DAB848-6C37-4586-9F69-DB6E8C628DCD}" type="sibTrans" cxnId="{999E517B-D6D1-47E4-99E3-7364F5FCE7EC}">
      <dgm:prSet/>
      <dgm:spPr/>
      <dgm:t>
        <a:bodyPr/>
        <a:lstStyle/>
        <a:p>
          <a:pPr>
            <a:lnSpc>
              <a:spcPct val="114000"/>
            </a:lnSpc>
            <a:spcBef>
              <a:spcPts val="600"/>
            </a:spcBef>
            <a:spcAft>
              <a:spcPts val="600"/>
            </a:spcAft>
          </a:pPr>
          <a:endParaRPr lang="en-AU" sz="2000"/>
        </a:p>
      </dgm:t>
    </dgm:pt>
    <dgm:pt modelId="{A5195D23-307B-4FEF-809E-3DC3FC46404A}">
      <dgm:prSet custT="1"/>
      <dgm:spPr/>
      <dgm:t>
        <a:bodyPr/>
        <a:lstStyle/>
        <a:p>
          <a:pPr>
            <a:lnSpc>
              <a:spcPct val="114000"/>
            </a:lnSpc>
            <a:spcBef>
              <a:spcPts val="600"/>
            </a:spcBef>
            <a:spcAft>
              <a:spcPts val="600"/>
            </a:spcAft>
            <a:buSzPts val="1200"/>
            <a:buFont typeface="Wingdings" panose="05000000000000000000" pitchFamily="2" charset="2"/>
            <a:buChar char=""/>
          </a:pPr>
          <a:r>
            <a:rPr lang="en-AU" sz="2000"/>
            <a:t>Enabling people with disabilities to exercise choice and control in pursuit of their goals</a:t>
          </a:r>
          <a:endParaRPr lang="en-PH" sz="2000"/>
        </a:p>
      </dgm:t>
    </dgm:pt>
    <dgm:pt modelId="{909DDBBE-15E2-464D-A109-C232BB5247BC}" type="parTrans" cxnId="{F8AF58DC-CA60-40E1-BE8C-ED7FED82168E}">
      <dgm:prSet/>
      <dgm:spPr/>
      <dgm:t>
        <a:bodyPr/>
        <a:lstStyle/>
        <a:p>
          <a:pPr>
            <a:lnSpc>
              <a:spcPct val="114000"/>
            </a:lnSpc>
            <a:spcBef>
              <a:spcPts val="600"/>
            </a:spcBef>
            <a:spcAft>
              <a:spcPts val="600"/>
            </a:spcAft>
          </a:pPr>
          <a:endParaRPr lang="en-AU" sz="2000"/>
        </a:p>
      </dgm:t>
    </dgm:pt>
    <dgm:pt modelId="{826A19D4-E4E1-4DB3-BE9F-85390A4F9418}" type="sibTrans" cxnId="{F8AF58DC-CA60-40E1-BE8C-ED7FED82168E}">
      <dgm:prSet/>
      <dgm:spPr/>
      <dgm:t>
        <a:bodyPr/>
        <a:lstStyle/>
        <a:p>
          <a:pPr>
            <a:lnSpc>
              <a:spcPct val="114000"/>
            </a:lnSpc>
            <a:spcBef>
              <a:spcPts val="600"/>
            </a:spcBef>
            <a:spcAft>
              <a:spcPts val="600"/>
            </a:spcAft>
          </a:pPr>
          <a:endParaRPr lang="en-AU" sz="2000"/>
        </a:p>
      </dgm:t>
    </dgm:pt>
    <dgm:pt modelId="{AFAB5E7E-B111-4D52-984A-8ECEE61D7F4E}">
      <dgm:prSet custT="1"/>
      <dgm:spPr/>
      <dgm:t>
        <a:bodyPr/>
        <a:lstStyle/>
        <a:p>
          <a:pPr>
            <a:lnSpc>
              <a:spcPct val="114000"/>
            </a:lnSpc>
            <a:spcBef>
              <a:spcPts val="600"/>
            </a:spcBef>
            <a:spcAft>
              <a:spcPts val="600"/>
            </a:spcAft>
          </a:pPr>
          <a:r>
            <a:rPr lang="en-AU" sz="2000"/>
            <a:t>Promoting the provision of high quality supports to people with disabilities.</a:t>
          </a:r>
        </a:p>
      </dgm:t>
    </dgm:pt>
    <dgm:pt modelId="{8FB75324-8501-45A4-A2C9-0FC2281094EA}" type="parTrans" cxnId="{0E190CAF-A9AD-4A91-9977-67DC0B294252}">
      <dgm:prSet/>
      <dgm:spPr/>
      <dgm:t>
        <a:bodyPr/>
        <a:lstStyle/>
        <a:p>
          <a:pPr>
            <a:lnSpc>
              <a:spcPct val="114000"/>
            </a:lnSpc>
            <a:spcBef>
              <a:spcPts val="600"/>
            </a:spcBef>
            <a:spcAft>
              <a:spcPts val="600"/>
            </a:spcAft>
          </a:pPr>
          <a:endParaRPr lang="en-AU" sz="2000"/>
        </a:p>
      </dgm:t>
    </dgm:pt>
    <dgm:pt modelId="{3152F0DA-FD4E-45CD-BF2E-579A48543307}" type="sibTrans" cxnId="{0E190CAF-A9AD-4A91-9977-67DC0B294252}">
      <dgm:prSet/>
      <dgm:spPr/>
      <dgm:t>
        <a:bodyPr/>
        <a:lstStyle/>
        <a:p>
          <a:pPr>
            <a:lnSpc>
              <a:spcPct val="114000"/>
            </a:lnSpc>
            <a:spcBef>
              <a:spcPts val="600"/>
            </a:spcBef>
            <a:spcAft>
              <a:spcPts val="600"/>
            </a:spcAft>
          </a:pPr>
          <a:endParaRPr lang="en-AU" sz="2000"/>
        </a:p>
      </dgm:t>
    </dgm:pt>
    <dgm:pt modelId="{A9DDED08-207E-4EE8-B43A-0B12EA281A79}" type="pres">
      <dgm:prSet presAssocID="{A8CF744B-EC09-49F3-B38A-B1747E6FFB50}" presName="linear" presStyleCnt="0">
        <dgm:presLayoutVars>
          <dgm:animLvl val="lvl"/>
          <dgm:resizeHandles val="exact"/>
        </dgm:presLayoutVars>
      </dgm:prSet>
      <dgm:spPr/>
    </dgm:pt>
    <dgm:pt modelId="{1A9FBD72-21B6-4CE7-821E-BCC080F2A8EB}" type="pres">
      <dgm:prSet presAssocID="{20422591-7B8D-4557-AD03-15B9768CFB9D}" presName="parentText" presStyleLbl="node1" presStyleIdx="0" presStyleCnt="4">
        <dgm:presLayoutVars>
          <dgm:chMax val="0"/>
          <dgm:bulletEnabled val="1"/>
        </dgm:presLayoutVars>
      </dgm:prSet>
      <dgm:spPr/>
    </dgm:pt>
    <dgm:pt modelId="{F5C4D226-F300-4B6D-A715-ECF31D3E7E42}" type="pres">
      <dgm:prSet presAssocID="{CA7B8E32-1465-4630-A0B0-DB2B9301C462}" presName="spacer" presStyleCnt="0"/>
      <dgm:spPr/>
    </dgm:pt>
    <dgm:pt modelId="{7D650DB8-16E1-4509-A4B0-6F3A6F6A7791}" type="pres">
      <dgm:prSet presAssocID="{92E82E40-E87E-4AF1-9822-FCFC0EFC28F9}" presName="parentText" presStyleLbl="node1" presStyleIdx="1" presStyleCnt="4">
        <dgm:presLayoutVars>
          <dgm:chMax val="0"/>
          <dgm:bulletEnabled val="1"/>
        </dgm:presLayoutVars>
      </dgm:prSet>
      <dgm:spPr/>
    </dgm:pt>
    <dgm:pt modelId="{72424CF5-A6DF-4013-8727-EBCB7F9AAFCE}" type="pres">
      <dgm:prSet presAssocID="{94DAB848-6C37-4586-9F69-DB6E8C628DCD}" presName="spacer" presStyleCnt="0"/>
      <dgm:spPr/>
    </dgm:pt>
    <dgm:pt modelId="{7DDC3D42-2BCD-4460-8BAB-A45FB526AABD}" type="pres">
      <dgm:prSet presAssocID="{A5195D23-307B-4FEF-809E-3DC3FC46404A}" presName="parentText" presStyleLbl="node1" presStyleIdx="2" presStyleCnt="4">
        <dgm:presLayoutVars>
          <dgm:chMax val="0"/>
          <dgm:bulletEnabled val="1"/>
        </dgm:presLayoutVars>
      </dgm:prSet>
      <dgm:spPr/>
    </dgm:pt>
    <dgm:pt modelId="{A6AB01A8-5387-4626-8487-06F92AC8B75C}" type="pres">
      <dgm:prSet presAssocID="{826A19D4-E4E1-4DB3-BE9F-85390A4F9418}" presName="spacer" presStyleCnt="0"/>
      <dgm:spPr/>
    </dgm:pt>
    <dgm:pt modelId="{30275463-AD25-4FF1-8711-944E5E3DB767}" type="pres">
      <dgm:prSet presAssocID="{AFAB5E7E-B111-4D52-984A-8ECEE61D7F4E}" presName="parentText" presStyleLbl="node1" presStyleIdx="3" presStyleCnt="4">
        <dgm:presLayoutVars>
          <dgm:chMax val="0"/>
          <dgm:bulletEnabled val="1"/>
        </dgm:presLayoutVars>
      </dgm:prSet>
      <dgm:spPr/>
    </dgm:pt>
  </dgm:ptLst>
  <dgm:cxnLst>
    <dgm:cxn modelId="{2075851D-28BA-4507-AC78-37C6E362320B}" type="presOf" srcId="{A5195D23-307B-4FEF-809E-3DC3FC46404A}" destId="{7DDC3D42-2BCD-4460-8BAB-A45FB526AABD}" srcOrd="0" destOrd="0" presId="urn:microsoft.com/office/officeart/2005/8/layout/vList2"/>
    <dgm:cxn modelId="{999E517B-D6D1-47E4-99E3-7364F5FCE7EC}" srcId="{A8CF744B-EC09-49F3-B38A-B1747E6FFB50}" destId="{92E82E40-E87E-4AF1-9822-FCFC0EFC28F9}" srcOrd="1" destOrd="0" parTransId="{AC8A3991-831B-425D-8965-BD6CBACCEAA5}" sibTransId="{94DAB848-6C37-4586-9F69-DB6E8C628DCD}"/>
    <dgm:cxn modelId="{9841B987-1348-41D0-92E5-4C9E4BD25AF2}" type="presOf" srcId="{92E82E40-E87E-4AF1-9822-FCFC0EFC28F9}" destId="{7D650DB8-16E1-4509-A4B0-6F3A6F6A7791}" srcOrd="0" destOrd="0" presId="urn:microsoft.com/office/officeart/2005/8/layout/vList2"/>
    <dgm:cxn modelId="{0E190CAF-A9AD-4A91-9977-67DC0B294252}" srcId="{A8CF744B-EC09-49F3-B38A-B1747E6FFB50}" destId="{AFAB5E7E-B111-4D52-984A-8ECEE61D7F4E}" srcOrd="3" destOrd="0" parTransId="{8FB75324-8501-45A4-A2C9-0FC2281094EA}" sibTransId="{3152F0DA-FD4E-45CD-BF2E-579A48543307}"/>
    <dgm:cxn modelId="{BB58CEBB-FC0C-41E3-A94F-C04B19D0C7C5}" type="presOf" srcId="{20422591-7B8D-4557-AD03-15B9768CFB9D}" destId="{1A9FBD72-21B6-4CE7-821E-BCC080F2A8EB}" srcOrd="0" destOrd="0" presId="urn:microsoft.com/office/officeart/2005/8/layout/vList2"/>
    <dgm:cxn modelId="{165AFBCF-BD39-4DB1-A483-1A27D193CE53}" type="presOf" srcId="{A8CF744B-EC09-49F3-B38A-B1747E6FFB50}" destId="{A9DDED08-207E-4EE8-B43A-0B12EA281A79}" srcOrd="0" destOrd="0" presId="urn:microsoft.com/office/officeart/2005/8/layout/vList2"/>
    <dgm:cxn modelId="{F8AF58DC-CA60-40E1-BE8C-ED7FED82168E}" srcId="{A8CF744B-EC09-49F3-B38A-B1747E6FFB50}" destId="{A5195D23-307B-4FEF-809E-3DC3FC46404A}" srcOrd="2" destOrd="0" parTransId="{909DDBBE-15E2-464D-A109-C232BB5247BC}" sibTransId="{826A19D4-E4E1-4DB3-BE9F-85390A4F9418}"/>
    <dgm:cxn modelId="{39FC2AF4-C08F-4F3C-A674-8046A4E1B05C}" type="presOf" srcId="{AFAB5E7E-B111-4D52-984A-8ECEE61D7F4E}" destId="{30275463-AD25-4FF1-8711-944E5E3DB767}" srcOrd="0" destOrd="0" presId="urn:microsoft.com/office/officeart/2005/8/layout/vList2"/>
    <dgm:cxn modelId="{BA1E95FF-3353-446A-A028-2087389068E8}" srcId="{A8CF744B-EC09-49F3-B38A-B1747E6FFB50}" destId="{20422591-7B8D-4557-AD03-15B9768CFB9D}" srcOrd="0" destOrd="0" parTransId="{72483B30-3643-4EE0-9901-B2D563F37450}" sibTransId="{CA7B8E32-1465-4630-A0B0-DB2B9301C462}"/>
    <dgm:cxn modelId="{4BD88030-6359-4828-8930-D3914B097B90}" type="presParOf" srcId="{A9DDED08-207E-4EE8-B43A-0B12EA281A79}" destId="{1A9FBD72-21B6-4CE7-821E-BCC080F2A8EB}" srcOrd="0" destOrd="0" presId="urn:microsoft.com/office/officeart/2005/8/layout/vList2"/>
    <dgm:cxn modelId="{B5A7A42E-CA55-472E-B8D5-DA14EBD333DA}" type="presParOf" srcId="{A9DDED08-207E-4EE8-B43A-0B12EA281A79}" destId="{F5C4D226-F300-4B6D-A715-ECF31D3E7E42}" srcOrd="1" destOrd="0" presId="urn:microsoft.com/office/officeart/2005/8/layout/vList2"/>
    <dgm:cxn modelId="{58D408FE-2A34-438D-9936-A4D6BDD711C0}" type="presParOf" srcId="{A9DDED08-207E-4EE8-B43A-0B12EA281A79}" destId="{7D650DB8-16E1-4509-A4B0-6F3A6F6A7791}" srcOrd="2" destOrd="0" presId="urn:microsoft.com/office/officeart/2005/8/layout/vList2"/>
    <dgm:cxn modelId="{C0D73139-3248-44DB-A803-7264C6256721}" type="presParOf" srcId="{A9DDED08-207E-4EE8-B43A-0B12EA281A79}" destId="{72424CF5-A6DF-4013-8727-EBCB7F9AAFCE}" srcOrd="3" destOrd="0" presId="urn:microsoft.com/office/officeart/2005/8/layout/vList2"/>
    <dgm:cxn modelId="{052D95FE-F2CF-4E3D-BF36-76296AE7FC1C}" type="presParOf" srcId="{A9DDED08-207E-4EE8-B43A-0B12EA281A79}" destId="{7DDC3D42-2BCD-4460-8BAB-A45FB526AABD}" srcOrd="4" destOrd="0" presId="urn:microsoft.com/office/officeart/2005/8/layout/vList2"/>
    <dgm:cxn modelId="{535AAF57-748F-4C9B-A9DF-2E838C1DFCDE}" type="presParOf" srcId="{A9DDED08-207E-4EE8-B43A-0B12EA281A79}" destId="{A6AB01A8-5387-4626-8487-06F92AC8B75C}" srcOrd="5" destOrd="0" presId="urn:microsoft.com/office/officeart/2005/8/layout/vList2"/>
    <dgm:cxn modelId="{842017BD-B94C-4337-B72F-07EEDA1D434F}" type="presParOf" srcId="{A9DDED08-207E-4EE8-B43A-0B12EA281A79}" destId="{30275463-AD25-4FF1-8711-944E5E3DB76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75EE764C-84BB-45FF-AC9B-F269423C24A5}">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b="1"/>
            <a:t>Integrity</a:t>
          </a:r>
          <a:endParaRPr lang="en-AU" sz="2000"/>
        </a:p>
      </dgm:t>
    </dgm:pt>
    <dgm:pt modelId="{4997D1D0-CB0D-48FC-A725-0252A58D9544}" type="parTrans" cxnId="{A8AEBE1D-15F7-419A-B3E9-34D7B6D1D252}">
      <dgm:prSet/>
      <dgm:spPr/>
      <dgm:t>
        <a:bodyPr/>
        <a:lstStyle/>
        <a:p>
          <a:pPr>
            <a:lnSpc>
              <a:spcPct val="114000"/>
            </a:lnSpc>
            <a:spcBef>
              <a:spcPts val="600"/>
            </a:spcBef>
            <a:spcAft>
              <a:spcPts val="600"/>
            </a:spcAft>
          </a:pPr>
          <a:endParaRPr lang="en-AU" sz="2000"/>
        </a:p>
      </dgm:t>
    </dgm:pt>
    <dgm:pt modelId="{7E04DFC4-1783-431F-B847-5B6BBFC01A70}" type="sibTrans" cxnId="{A8AEBE1D-15F7-419A-B3E9-34D7B6D1D252}">
      <dgm:prSet/>
      <dgm:spPr/>
      <dgm:t>
        <a:bodyPr/>
        <a:lstStyle/>
        <a:p>
          <a:pPr>
            <a:lnSpc>
              <a:spcPct val="114000"/>
            </a:lnSpc>
            <a:spcBef>
              <a:spcPts val="600"/>
            </a:spcBef>
            <a:spcAft>
              <a:spcPts val="600"/>
            </a:spcAft>
          </a:pPr>
          <a:endParaRPr lang="en-AU" sz="2000"/>
        </a:p>
      </dgm:t>
    </dgm:pt>
    <dgm:pt modelId="{BC9CA239-7C3D-4BAD-BF9D-15A0029CC478}">
      <dgm:prSet phldrT="[Text]" custT="1"/>
      <dgm:spPr/>
      <dgm:t>
        <a:bodyPr/>
        <a:lstStyle/>
        <a:p>
          <a:pPr marL="216000" indent="0">
            <a:lnSpc>
              <a:spcPct val="114000"/>
            </a:lnSpc>
            <a:spcBef>
              <a:spcPts val="600"/>
            </a:spcBef>
            <a:spcAft>
              <a:spcPts val="600"/>
            </a:spcAft>
          </a:pPr>
          <a:r>
            <a:rPr lang="en-AU" sz="2000" dirty="0">
              <a:solidFill>
                <a:schemeClr val="tx1">
                  <a:lumMod val="75000"/>
                  <a:lumOff val="25000"/>
                </a:schemeClr>
              </a:solidFill>
            </a:rPr>
            <a:t>Integrity refers to being honest and having strong moral principles.</a:t>
          </a:r>
        </a:p>
      </dgm:t>
    </dgm:pt>
    <dgm:pt modelId="{655981D5-2B99-42D3-A2EF-8F168BB2E032}" type="parTrans" cxnId="{C9D63891-3677-4A19-A08B-4DC5E727F6DA}">
      <dgm:prSet/>
      <dgm:spPr/>
      <dgm:t>
        <a:bodyPr/>
        <a:lstStyle/>
        <a:p>
          <a:pPr>
            <a:lnSpc>
              <a:spcPct val="114000"/>
            </a:lnSpc>
            <a:spcBef>
              <a:spcPts val="600"/>
            </a:spcBef>
            <a:spcAft>
              <a:spcPts val="600"/>
            </a:spcAft>
          </a:pPr>
          <a:endParaRPr lang="en-AU" sz="2000"/>
        </a:p>
      </dgm:t>
    </dgm:pt>
    <dgm:pt modelId="{6E283EEE-ACD7-482C-B2A2-DAFE13819F70}" type="sibTrans" cxnId="{C9D63891-3677-4A19-A08B-4DC5E727F6DA}">
      <dgm:prSet/>
      <dgm:spPr/>
      <dgm:t>
        <a:bodyPr/>
        <a:lstStyle/>
        <a:p>
          <a:pPr>
            <a:lnSpc>
              <a:spcPct val="114000"/>
            </a:lnSpc>
            <a:spcBef>
              <a:spcPts val="600"/>
            </a:spcBef>
            <a:spcAft>
              <a:spcPts val="600"/>
            </a:spcAft>
          </a:pPr>
          <a:endParaRPr lang="en-AU" sz="2000"/>
        </a:p>
      </dgm:t>
    </dgm:pt>
    <dgm:pt modelId="{14E9AA81-49FD-4BB8-BFF3-720A61018EB2}">
      <dgm:prSet phldrT="[Tex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b="1" dirty="0"/>
            <a:t>Fairness</a:t>
          </a:r>
          <a:endParaRPr lang="en-AU" sz="2000" dirty="0"/>
        </a:p>
      </dgm:t>
    </dgm:pt>
    <dgm:pt modelId="{6CE6A4FD-A6D1-4507-8A6F-DF6193D3497B}" type="parTrans" cxnId="{B47027E8-7DF8-4B75-AA92-AEF58F7475E4}">
      <dgm:prSet/>
      <dgm:spPr/>
      <dgm:t>
        <a:bodyPr/>
        <a:lstStyle/>
        <a:p>
          <a:pPr>
            <a:lnSpc>
              <a:spcPct val="114000"/>
            </a:lnSpc>
            <a:spcBef>
              <a:spcPts val="600"/>
            </a:spcBef>
            <a:spcAft>
              <a:spcPts val="600"/>
            </a:spcAft>
          </a:pPr>
          <a:endParaRPr lang="en-AU" sz="2000"/>
        </a:p>
      </dgm:t>
    </dgm:pt>
    <dgm:pt modelId="{F8606863-0F7B-418C-95D8-037DB8DEB481}" type="sibTrans" cxnId="{B47027E8-7DF8-4B75-AA92-AEF58F7475E4}">
      <dgm:prSet/>
      <dgm:spPr/>
      <dgm:t>
        <a:bodyPr/>
        <a:lstStyle/>
        <a:p>
          <a:pPr>
            <a:lnSpc>
              <a:spcPct val="114000"/>
            </a:lnSpc>
            <a:spcBef>
              <a:spcPts val="600"/>
            </a:spcBef>
            <a:spcAft>
              <a:spcPts val="600"/>
            </a:spcAft>
          </a:pPr>
          <a:endParaRPr lang="en-AU" sz="2000"/>
        </a:p>
      </dgm:t>
    </dgm:pt>
    <dgm:pt modelId="{F57D910C-13A8-4C41-971C-00D917B98F74}">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gm:t>
    </dgm:pt>
    <dgm:pt modelId="{84B6DBF1-1234-48F8-B815-A827A1B3BEBB}" type="parTrans" cxnId="{9E86DE65-583D-411C-8C51-27E187ADE069}">
      <dgm:prSet/>
      <dgm:spPr/>
      <dgm:t>
        <a:bodyPr/>
        <a:lstStyle/>
        <a:p>
          <a:pPr>
            <a:lnSpc>
              <a:spcPct val="114000"/>
            </a:lnSpc>
            <a:spcBef>
              <a:spcPts val="600"/>
            </a:spcBef>
            <a:spcAft>
              <a:spcPts val="600"/>
            </a:spcAft>
          </a:pPr>
          <a:endParaRPr lang="en-AU" sz="2000"/>
        </a:p>
      </dgm:t>
    </dgm:pt>
    <dgm:pt modelId="{96CB60A6-12E6-40EE-AFB5-8C297D71DE0B}" type="sibTrans" cxnId="{9E86DE65-583D-411C-8C51-27E187ADE069}">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pt>
    <dgm:pt modelId="{ED08C2A3-870E-41CB-8192-02BDBF923FE9}" type="pres">
      <dgm:prSet presAssocID="{75EE764C-84BB-45FF-AC9B-F269423C24A5}" presName="composite" presStyleCnt="0"/>
      <dgm:spPr/>
    </dgm:pt>
    <dgm:pt modelId="{0251AD31-FAD6-4291-8553-3804CEC49CCA}" type="pres">
      <dgm:prSet presAssocID="{75EE764C-84BB-45FF-AC9B-F269423C24A5}" presName="FirstChild" presStyleLbl="revTx" presStyleIdx="0" presStyleCnt="2">
        <dgm:presLayoutVars>
          <dgm:chMax val="0"/>
          <dgm:chPref val="0"/>
          <dgm:bulletEnabled val="1"/>
        </dgm:presLayoutVars>
      </dgm:prSet>
      <dgm:spPr/>
    </dgm:pt>
    <dgm:pt modelId="{42C3864D-7F2B-4B80-B12D-65A74F14EDF9}" type="pres">
      <dgm:prSet presAssocID="{75EE764C-84BB-45FF-AC9B-F269423C24A5}" presName="Parent" presStyleLbl="alignNode1" presStyleIdx="0" presStyleCnt="2">
        <dgm:presLayoutVars>
          <dgm:chMax val="3"/>
          <dgm:chPref val="3"/>
          <dgm:bulletEnabled val="1"/>
        </dgm:presLayoutVars>
      </dgm:prSet>
      <dgm:spPr/>
    </dgm:pt>
    <dgm:pt modelId="{88339D3D-F625-44AF-A4A4-1341C96B4301}" type="pres">
      <dgm:prSet presAssocID="{75EE764C-84BB-45FF-AC9B-F269423C24A5}" presName="Accent" presStyleLbl="parChTrans1D1" presStyleIdx="0" presStyleCnt="2"/>
      <dgm:spPr/>
    </dgm:pt>
    <dgm:pt modelId="{B3703188-FA84-4596-8A1D-393652BCE3D1}" type="pres">
      <dgm:prSet presAssocID="{7E04DFC4-1783-431F-B847-5B6BBFC01A70}" presName="sibTrans" presStyleCnt="0"/>
      <dgm:spPr/>
    </dgm:pt>
    <dgm:pt modelId="{DD9598A0-AE27-42B4-92A6-1FC8B8942FFF}" type="pres">
      <dgm:prSet presAssocID="{14E9AA81-49FD-4BB8-BFF3-720A61018EB2}" presName="composite" presStyleCnt="0"/>
      <dgm:spPr/>
    </dgm:pt>
    <dgm:pt modelId="{ABFD4085-F67D-45FE-AFF2-5CD3F609DE36}" type="pres">
      <dgm:prSet presAssocID="{14E9AA81-49FD-4BB8-BFF3-720A61018EB2}" presName="FirstChild" presStyleLbl="revTx" presStyleIdx="1" presStyleCnt="2">
        <dgm:presLayoutVars>
          <dgm:chMax val="0"/>
          <dgm:chPref val="0"/>
          <dgm:bulletEnabled val="1"/>
        </dgm:presLayoutVars>
      </dgm:prSet>
      <dgm:spPr/>
    </dgm:pt>
    <dgm:pt modelId="{61B48D5B-8638-4623-AEF0-E295FDBF09B5}" type="pres">
      <dgm:prSet presAssocID="{14E9AA81-49FD-4BB8-BFF3-720A61018EB2}" presName="Parent" presStyleLbl="alignNode1" presStyleIdx="1" presStyleCnt="2">
        <dgm:presLayoutVars>
          <dgm:chMax val="3"/>
          <dgm:chPref val="3"/>
          <dgm:bulletEnabled val="1"/>
        </dgm:presLayoutVars>
      </dgm:prSet>
      <dgm:spPr/>
    </dgm:pt>
    <dgm:pt modelId="{DA65CAEF-4BB1-40F8-908B-2E7F8FD84BB7}" type="pres">
      <dgm:prSet presAssocID="{14E9AA81-49FD-4BB8-BFF3-720A61018EB2}" presName="Accent" presStyleLbl="parChTrans1D1" presStyleIdx="1" presStyleCnt="2"/>
      <dgm:spPr/>
    </dgm:pt>
  </dgm:ptLst>
  <dgm:cxnLst>
    <dgm:cxn modelId="{A8AEBE1D-15F7-419A-B3E9-34D7B6D1D252}" srcId="{A64B2435-98C6-4E2F-9DC1-0B7E555FA9C1}" destId="{75EE764C-84BB-45FF-AC9B-F269423C24A5}" srcOrd="0" destOrd="0" parTransId="{4997D1D0-CB0D-48FC-A725-0252A58D9544}" sibTransId="{7E04DFC4-1783-431F-B847-5B6BBFC01A70}"/>
    <dgm:cxn modelId="{9E86DE65-583D-411C-8C51-27E187ADE069}" srcId="{14E9AA81-49FD-4BB8-BFF3-720A61018EB2}" destId="{F57D910C-13A8-4C41-971C-00D917B98F74}" srcOrd="0" destOrd="0" parTransId="{84B6DBF1-1234-48F8-B815-A827A1B3BEBB}" sibTransId="{96CB60A6-12E6-40EE-AFB5-8C297D71DE0B}"/>
    <dgm:cxn modelId="{335AC16A-0379-47D4-A622-E4F33D2C2FF6}" type="presOf" srcId="{75EE764C-84BB-45FF-AC9B-F269423C24A5}" destId="{42C3864D-7F2B-4B80-B12D-65A74F14EDF9}" srcOrd="0" destOrd="0" presId="urn:microsoft.com/office/officeart/2011/layout/TabList"/>
    <dgm:cxn modelId="{A257C453-5A8D-41BF-81AE-BE3CEA2AF9FF}" type="presOf" srcId="{14E9AA81-49FD-4BB8-BFF3-720A61018EB2}" destId="{61B48D5B-8638-4623-AEF0-E295FDBF09B5}" srcOrd="0" destOrd="0" presId="urn:microsoft.com/office/officeart/2011/layout/TabList"/>
    <dgm:cxn modelId="{5093A17A-9B6C-4751-9591-EB4C88E25BCD}" type="presOf" srcId="{F57D910C-13A8-4C41-971C-00D917B98F74}" destId="{ABFD4085-F67D-45FE-AFF2-5CD3F609DE36}" srcOrd="0" destOrd="0" presId="urn:microsoft.com/office/officeart/2011/layout/TabList"/>
    <dgm:cxn modelId="{230AE285-6E16-4F43-8743-8211446C7A80}" type="presOf" srcId="{BC9CA239-7C3D-4BAD-BF9D-15A0029CC478}" destId="{0251AD31-FAD6-4291-8553-3804CEC49CCA}" srcOrd="0" destOrd="0" presId="urn:microsoft.com/office/officeart/2011/layout/TabList"/>
    <dgm:cxn modelId="{C9D63891-3677-4A19-A08B-4DC5E727F6DA}" srcId="{75EE764C-84BB-45FF-AC9B-F269423C24A5}" destId="{BC9CA239-7C3D-4BAD-BF9D-15A0029CC478}" srcOrd="0" destOrd="0" parTransId="{655981D5-2B99-42D3-A2EF-8F168BB2E032}" sibTransId="{6E283EEE-ACD7-482C-B2A2-DAFE13819F70}"/>
    <dgm:cxn modelId="{5469F0C7-3201-4D49-BD0F-633C7D1C4DCD}" type="presOf" srcId="{A64B2435-98C6-4E2F-9DC1-0B7E555FA9C1}" destId="{774F0931-DFD0-478D-8E97-18A8C2E6DCDB}" srcOrd="0" destOrd="0" presId="urn:microsoft.com/office/officeart/2011/layout/TabList"/>
    <dgm:cxn modelId="{B47027E8-7DF8-4B75-AA92-AEF58F7475E4}" srcId="{A64B2435-98C6-4E2F-9DC1-0B7E555FA9C1}" destId="{14E9AA81-49FD-4BB8-BFF3-720A61018EB2}" srcOrd="1" destOrd="0" parTransId="{6CE6A4FD-A6D1-4507-8A6F-DF6193D3497B}" sibTransId="{F8606863-0F7B-418C-95D8-037DB8DEB481}"/>
    <dgm:cxn modelId="{BCD89988-39BE-4B8C-86D3-3E7978591B55}" type="presParOf" srcId="{774F0931-DFD0-478D-8E97-18A8C2E6DCDB}" destId="{ED08C2A3-870E-41CB-8192-02BDBF923FE9}" srcOrd="0" destOrd="0" presId="urn:microsoft.com/office/officeart/2011/layout/TabList"/>
    <dgm:cxn modelId="{58BB5ED1-8956-4775-9947-2C7ECAFA5E88}" type="presParOf" srcId="{ED08C2A3-870E-41CB-8192-02BDBF923FE9}" destId="{0251AD31-FAD6-4291-8553-3804CEC49CCA}" srcOrd="0" destOrd="0" presId="urn:microsoft.com/office/officeart/2011/layout/TabList"/>
    <dgm:cxn modelId="{67B69427-8130-4AB9-9696-1D10895D1F1B}" type="presParOf" srcId="{ED08C2A3-870E-41CB-8192-02BDBF923FE9}" destId="{42C3864D-7F2B-4B80-B12D-65A74F14EDF9}" srcOrd="1" destOrd="0" presId="urn:microsoft.com/office/officeart/2011/layout/TabList"/>
    <dgm:cxn modelId="{937E0E26-C807-4D00-AE4D-605EED00B111}" type="presParOf" srcId="{ED08C2A3-870E-41CB-8192-02BDBF923FE9}" destId="{88339D3D-F625-44AF-A4A4-1341C96B4301}" srcOrd="2" destOrd="0" presId="urn:microsoft.com/office/officeart/2011/layout/TabList"/>
    <dgm:cxn modelId="{9A43C5A7-630C-4F49-AD30-224F18BB8605}" type="presParOf" srcId="{774F0931-DFD0-478D-8E97-18A8C2E6DCDB}" destId="{B3703188-FA84-4596-8A1D-393652BCE3D1}" srcOrd="1" destOrd="0" presId="urn:microsoft.com/office/officeart/2011/layout/TabList"/>
    <dgm:cxn modelId="{C37C9FB8-2945-4B57-9036-B0D7D95BB2F4}" type="presParOf" srcId="{774F0931-DFD0-478D-8E97-18A8C2E6DCDB}" destId="{DD9598A0-AE27-42B4-92A6-1FC8B8942FFF}" srcOrd="2" destOrd="0" presId="urn:microsoft.com/office/officeart/2011/layout/TabList"/>
    <dgm:cxn modelId="{7035C165-D471-46C4-9232-A367A80303DD}" type="presParOf" srcId="{DD9598A0-AE27-42B4-92A6-1FC8B8942FFF}" destId="{ABFD4085-F67D-45FE-AFF2-5CD3F609DE36}" srcOrd="0" destOrd="0" presId="urn:microsoft.com/office/officeart/2011/layout/TabList"/>
    <dgm:cxn modelId="{776B82E7-1B84-41D5-A9E6-E96AB845CF78}" type="presParOf" srcId="{DD9598A0-AE27-42B4-92A6-1FC8B8942FFF}" destId="{61B48D5B-8638-4623-AEF0-E295FDBF09B5}" srcOrd="1" destOrd="0" presId="urn:microsoft.com/office/officeart/2011/layout/TabList"/>
    <dgm:cxn modelId="{9F95B743-DCB5-4766-A4EA-C3AB6AB6DACB}" type="presParOf" srcId="{DD9598A0-AE27-42B4-92A6-1FC8B8942FFF}" destId="{DA65CAEF-4BB1-40F8-908B-2E7F8FD84BB7}"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3C8424-4B58-1B42-9B52-743812647EE6}"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72969A62-93A1-9441-8B83-1CD36C054B6A}">
      <dgm:prSet phldrT="[Text]" custT="1"/>
      <dgm:spPr>
        <a:solidFill>
          <a:srgbClr val="458DCF"/>
        </a:solidFill>
      </dgm:spPr>
      <dgm:t>
        <a:bodyPr/>
        <a:lstStyle/>
        <a:p>
          <a:pPr>
            <a:lnSpc>
              <a:spcPct val="114000"/>
            </a:lnSpc>
            <a:spcBef>
              <a:spcPts val="600"/>
            </a:spcBef>
            <a:spcAft>
              <a:spcPts val="600"/>
            </a:spcAft>
          </a:pPr>
          <a:r>
            <a:rPr lang="en-US" sz="2000" dirty="0"/>
            <a:t>Using slide sheets, hoists, slings and lifters</a:t>
          </a:r>
        </a:p>
      </dgm:t>
    </dgm:pt>
    <dgm:pt modelId="{E603CE4F-8F53-1E4B-B285-464983632B34}" type="parTrans" cxnId="{F4C8A541-3051-AE47-B65A-FB4A48BFE937}">
      <dgm:prSet/>
      <dgm:spPr/>
      <dgm:t>
        <a:bodyPr/>
        <a:lstStyle/>
        <a:p>
          <a:pPr>
            <a:lnSpc>
              <a:spcPct val="114000"/>
            </a:lnSpc>
            <a:spcBef>
              <a:spcPts val="600"/>
            </a:spcBef>
            <a:spcAft>
              <a:spcPts val="600"/>
            </a:spcAft>
          </a:pPr>
          <a:endParaRPr lang="en-US" sz="2000"/>
        </a:p>
      </dgm:t>
    </dgm:pt>
    <dgm:pt modelId="{AC280F05-F120-324C-A754-EDD3F8B3E437}" type="sibTrans" cxnId="{F4C8A541-3051-AE47-B65A-FB4A48BFE937}">
      <dgm:prSet/>
      <dgm:spPr/>
      <dgm:t>
        <a:bodyPr/>
        <a:lstStyle/>
        <a:p>
          <a:pPr>
            <a:lnSpc>
              <a:spcPct val="114000"/>
            </a:lnSpc>
            <a:spcBef>
              <a:spcPts val="600"/>
            </a:spcBef>
            <a:spcAft>
              <a:spcPts val="600"/>
            </a:spcAft>
          </a:pPr>
          <a:endParaRPr lang="en-US" sz="2000"/>
        </a:p>
      </dgm:t>
    </dgm:pt>
    <dgm:pt modelId="{1A92236A-0355-2947-98BE-B5BD5B78B410}">
      <dgm:prSet phldrT="[Text]" custT="1"/>
      <dgm:spPr>
        <a:solidFill>
          <a:srgbClr val="3CBE99"/>
        </a:solidFill>
      </dgm:spPr>
      <dgm:t>
        <a:bodyPr/>
        <a:lstStyle/>
        <a:p>
          <a:pPr>
            <a:lnSpc>
              <a:spcPct val="114000"/>
            </a:lnSpc>
            <a:spcBef>
              <a:spcPts val="600"/>
            </a:spcBef>
            <a:spcAft>
              <a:spcPts val="600"/>
            </a:spcAft>
          </a:pPr>
          <a:r>
            <a:rPr lang="en-US" sz="2000" dirty="0"/>
            <a:t>Transferring a person between a bed and chair</a:t>
          </a:r>
        </a:p>
      </dgm:t>
    </dgm:pt>
    <dgm:pt modelId="{9EFB8CD1-4754-8A4B-9440-004FC8BCA1E6}" type="parTrans" cxnId="{A27BBEF8-3926-5043-BD89-545C263A83FF}">
      <dgm:prSet/>
      <dgm:spPr/>
      <dgm:t>
        <a:bodyPr/>
        <a:lstStyle/>
        <a:p>
          <a:pPr>
            <a:lnSpc>
              <a:spcPct val="114000"/>
            </a:lnSpc>
            <a:spcBef>
              <a:spcPts val="600"/>
            </a:spcBef>
            <a:spcAft>
              <a:spcPts val="600"/>
            </a:spcAft>
          </a:pPr>
          <a:endParaRPr lang="en-US" sz="2000"/>
        </a:p>
      </dgm:t>
    </dgm:pt>
    <dgm:pt modelId="{F7E47816-34EB-C04A-B938-AE6C4C34C1CB}" type="sibTrans" cxnId="{A27BBEF8-3926-5043-BD89-545C263A83FF}">
      <dgm:prSet/>
      <dgm:spPr/>
      <dgm:t>
        <a:bodyPr/>
        <a:lstStyle/>
        <a:p>
          <a:pPr>
            <a:lnSpc>
              <a:spcPct val="114000"/>
            </a:lnSpc>
            <a:spcBef>
              <a:spcPts val="600"/>
            </a:spcBef>
            <a:spcAft>
              <a:spcPts val="600"/>
            </a:spcAft>
          </a:pPr>
          <a:endParaRPr lang="en-US" sz="2000"/>
        </a:p>
      </dgm:t>
    </dgm:pt>
    <dgm:pt modelId="{88DA3EE5-6F6F-1441-8109-B747E6F81C7C}">
      <dgm:prSet phldrT="[Text]" custT="1"/>
      <dgm:spPr/>
      <dgm:t>
        <a:bodyPr/>
        <a:lstStyle/>
        <a:p>
          <a:pPr>
            <a:lnSpc>
              <a:spcPct val="114000"/>
            </a:lnSpc>
            <a:spcBef>
              <a:spcPts val="600"/>
            </a:spcBef>
            <a:spcAft>
              <a:spcPts val="600"/>
            </a:spcAft>
          </a:pPr>
          <a:r>
            <a:rPr lang="en-US" sz="2000"/>
            <a:t>Transferring a person from seated to standing</a:t>
          </a:r>
        </a:p>
      </dgm:t>
    </dgm:pt>
    <dgm:pt modelId="{F2B64914-BC57-5F4C-AD9D-2FFA5EA2C8B2}" type="parTrans" cxnId="{FE30A5DD-4B81-D043-934F-F74E36AA0BAC}">
      <dgm:prSet/>
      <dgm:spPr/>
      <dgm:t>
        <a:bodyPr/>
        <a:lstStyle/>
        <a:p>
          <a:pPr>
            <a:lnSpc>
              <a:spcPct val="114000"/>
            </a:lnSpc>
            <a:spcBef>
              <a:spcPts val="600"/>
            </a:spcBef>
            <a:spcAft>
              <a:spcPts val="600"/>
            </a:spcAft>
          </a:pPr>
          <a:endParaRPr lang="en-US" sz="2000"/>
        </a:p>
      </dgm:t>
    </dgm:pt>
    <dgm:pt modelId="{5F593459-A915-BB4A-AC23-4E80D2E4224A}" type="sibTrans" cxnId="{FE30A5DD-4B81-D043-934F-F74E36AA0BAC}">
      <dgm:prSet/>
      <dgm:spPr/>
      <dgm:t>
        <a:bodyPr/>
        <a:lstStyle/>
        <a:p>
          <a:pPr>
            <a:lnSpc>
              <a:spcPct val="114000"/>
            </a:lnSpc>
            <a:spcBef>
              <a:spcPts val="600"/>
            </a:spcBef>
            <a:spcAft>
              <a:spcPts val="600"/>
            </a:spcAft>
          </a:pPr>
          <a:endParaRPr lang="en-US" sz="2000"/>
        </a:p>
      </dgm:t>
    </dgm:pt>
    <dgm:pt modelId="{AE6C6653-C094-1440-B42A-0250E7E93723}">
      <dgm:prSet phldrT="[Text]" custT="1"/>
      <dgm:spPr/>
      <dgm:t>
        <a:bodyPr/>
        <a:lstStyle/>
        <a:p>
          <a:pPr>
            <a:lnSpc>
              <a:spcPct val="114000"/>
            </a:lnSpc>
            <a:spcBef>
              <a:spcPts val="600"/>
            </a:spcBef>
            <a:spcAft>
              <a:spcPts val="600"/>
            </a:spcAft>
          </a:pPr>
          <a:r>
            <a:rPr lang="en-US" sz="2000"/>
            <a:t>Transferring a person in and out of car.</a:t>
          </a:r>
        </a:p>
      </dgm:t>
    </dgm:pt>
    <dgm:pt modelId="{9D364CB2-7B8C-C144-B2A9-FEA15D80AD30}" type="parTrans" cxnId="{BD8E43C4-77F9-1240-ABFB-BAEB777638DD}">
      <dgm:prSet/>
      <dgm:spPr/>
      <dgm:t>
        <a:bodyPr/>
        <a:lstStyle/>
        <a:p>
          <a:pPr>
            <a:lnSpc>
              <a:spcPct val="114000"/>
            </a:lnSpc>
            <a:spcBef>
              <a:spcPts val="600"/>
            </a:spcBef>
            <a:spcAft>
              <a:spcPts val="600"/>
            </a:spcAft>
          </a:pPr>
          <a:endParaRPr lang="en-US" sz="2000"/>
        </a:p>
      </dgm:t>
    </dgm:pt>
    <dgm:pt modelId="{2044176D-099C-7848-9D8F-1880C644B91E}" type="sibTrans" cxnId="{BD8E43C4-77F9-1240-ABFB-BAEB777638DD}">
      <dgm:prSet/>
      <dgm:spPr/>
      <dgm:t>
        <a:bodyPr/>
        <a:lstStyle/>
        <a:p>
          <a:pPr>
            <a:lnSpc>
              <a:spcPct val="114000"/>
            </a:lnSpc>
            <a:spcBef>
              <a:spcPts val="600"/>
            </a:spcBef>
            <a:spcAft>
              <a:spcPts val="600"/>
            </a:spcAft>
          </a:pPr>
          <a:endParaRPr lang="en-US" sz="2000"/>
        </a:p>
      </dgm:t>
    </dgm:pt>
    <dgm:pt modelId="{65CF4C75-C759-B34D-A775-8ADAAD06ED92}" type="pres">
      <dgm:prSet presAssocID="{733C8424-4B58-1B42-9B52-743812647EE6}" presName="linear" presStyleCnt="0">
        <dgm:presLayoutVars>
          <dgm:animLvl val="lvl"/>
          <dgm:resizeHandles val="exact"/>
        </dgm:presLayoutVars>
      </dgm:prSet>
      <dgm:spPr/>
    </dgm:pt>
    <dgm:pt modelId="{436694EA-B1CD-6348-A552-212290798B69}" type="pres">
      <dgm:prSet presAssocID="{72969A62-93A1-9441-8B83-1CD36C054B6A}" presName="parentText" presStyleLbl="node1" presStyleIdx="0" presStyleCnt="4">
        <dgm:presLayoutVars>
          <dgm:chMax val="0"/>
          <dgm:bulletEnabled val="1"/>
        </dgm:presLayoutVars>
      </dgm:prSet>
      <dgm:spPr/>
    </dgm:pt>
    <dgm:pt modelId="{69DE92ED-C5D5-5742-9288-AFD1BFAB74C2}" type="pres">
      <dgm:prSet presAssocID="{AC280F05-F120-324C-A754-EDD3F8B3E437}" presName="spacer" presStyleCnt="0"/>
      <dgm:spPr/>
    </dgm:pt>
    <dgm:pt modelId="{49FA7772-DF69-4C41-AE10-093B4F71A28C}" type="pres">
      <dgm:prSet presAssocID="{1A92236A-0355-2947-98BE-B5BD5B78B410}" presName="parentText" presStyleLbl="node1" presStyleIdx="1" presStyleCnt="4">
        <dgm:presLayoutVars>
          <dgm:chMax val="0"/>
          <dgm:bulletEnabled val="1"/>
        </dgm:presLayoutVars>
      </dgm:prSet>
      <dgm:spPr/>
    </dgm:pt>
    <dgm:pt modelId="{E9A48086-2A84-6043-9A5F-0D85FB1BE066}" type="pres">
      <dgm:prSet presAssocID="{F7E47816-34EB-C04A-B938-AE6C4C34C1CB}" presName="spacer" presStyleCnt="0"/>
      <dgm:spPr/>
    </dgm:pt>
    <dgm:pt modelId="{B3E36BC5-2F72-3947-BC7F-2BA3000055B7}" type="pres">
      <dgm:prSet presAssocID="{88DA3EE5-6F6F-1441-8109-B747E6F81C7C}" presName="parentText" presStyleLbl="node1" presStyleIdx="2" presStyleCnt="4">
        <dgm:presLayoutVars>
          <dgm:chMax val="0"/>
          <dgm:bulletEnabled val="1"/>
        </dgm:presLayoutVars>
      </dgm:prSet>
      <dgm:spPr/>
    </dgm:pt>
    <dgm:pt modelId="{FCEF7B37-6F2F-0241-ABCF-BEE8D00A3AE8}" type="pres">
      <dgm:prSet presAssocID="{5F593459-A915-BB4A-AC23-4E80D2E4224A}" presName="spacer" presStyleCnt="0"/>
      <dgm:spPr/>
    </dgm:pt>
    <dgm:pt modelId="{21273C15-2A15-6B43-8D23-003196F436D4}" type="pres">
      <dgm:prSet presAssocID="{AE6C6653-C094-1440-B42A-0250E7E93723}" presName="parentText" presStyleLbl="node1" presStyleIdx="3" presStyleCnt="4">
        <dgm:presLayoutVars>
          <dgm:chMax val="0"/>
          <dgm:bulletEnabled val="1"/>
        </dgm:presLayoutVars>
      </dgm:prSet>
      <dgm:spPr/>
    </dgm:pt>
  </dgm:ptLst>
  <dgm:cxnLst>
    <dgm:cxn modelId="{AF1CAA0F-EC41-ED45-B105-695F1827DFC1}" type="presOf" srcId="{733C8424-4B58-1B42-9B52-743812647EE6}" destId="{65CF4C75-C759-B34D-A775-8ADAAD06ED92}" srcOrd="0" destOrd="0" presId="urn:microsoft.com/office/officeart/2005/8/layout/vList2"/>
    <dgm:cxn modelId="{F4C8A541-3051-AE47-B65A-FB4A48BFE937}" srcId="{733C8424-4B58-1B42-9B52-743812647EE6}" destId="{72969A62-93A1-9441-8B83-1CD36C054B6A}" srcOrd="0" destOrd="0" parTransId="{E603CE4F-8F53-1E4B-B285-464983632B34}" sibTransId="{AC280F05-F120-324C-A754-EDD3F8B3E437}"/>
    <dgm:cxn modelId="{73C7898B-5968-4B40-8F36-FDE12BCFA0DC}" type="presOf" srcId="{1A92236A-0355-2947-98BE-B5BD5B78B410}" destId="{49FA7772-DF69-4C41-AE10-093B4F71A28C}" srcOrd="0" destOrd="0" presId="urn:microsoft.com/office/officeart/2005/8/layout/vList2"/>
    <dgm:cxn modelId="{57EA72AF-9AED-A445-BBDE-13135E8460FF}" type="presOf" srcId="{72969A62-93A1-9441-8B83-1CD36C054B6A}" destId="{436694EA-B1CD-6348-A552-212290798B69}" srcOrd="0" destOrd="0" presId="urn:microsoft.com/office/officeart/2005/8/layout/vList2"/>
    <dgm:cxn modelId="{BD8E43C4-77F9-1240-ABFB-BAEB777638DD}" srcId="{733C8424-4B58-1B42-9B52-743812647EE6}" destId="{AE6C6653-C094-1440-B42A-0250E7E93723}" srcOrd="3" destOrd="0" parTransId="{9D364CB2-7B8C-C144-B2A9-FEA15D80AD30}" sibTransId="{2044176D-099C-7848-9D8F-1880C644B91E}"/>
    <dgm:cxn modelId="{FE30A5DD-4B81-D043-934F-F74E36AA0BAC}" srcId="{733C8424-4B58-1B42-9B52-743812647EE6}" destId="{88DA3EE5-6F6F-1441-8109-B747E6F81C7C}" srcOrd="2" destOrd="0" parTransId="{F2B64914-BC57-5F4C-AD9D-2FFA5EA2C8B2}" sibTransId="{5F593459-A915-BB4A-AC23-4E80D2E4224A}"/>
    <dgm:cxn modelId="{9C58F9E6-F54C-1241-B29D-70D3545CAB75}" type="presOf" srcId="{AE6C6653-C094-1440-B42A-0250E7E93723}" destId="{21273C15-2A15-6B43-8D23-003196F436D4}" srcOrd="0" destOrd="0" presId="urn:microsoft.com/office/officeart/2005/8/layout/vList2"/>
    <dgm:cxn modelId="{69D1CBF0-9406-7E4B-9982-6F4635E520DA}" type="presOf" srcId="{88DA3EE5-6F6F-1441-8109-B747E6F81C7C}" destId="{B3E36BC5-2F72-3947-BC7F-2BA3000055B7}" srcOrd="0" destOrd="0" presId="urn:microsoft.com/office/officeart/2005/8/layout/vList2"/>
    <dgm:cxn modelId="{A27BBEF8-3926-5043-BD89-545C263A83FF}" srcId="{733C8424-4B58-1B42-9B52-743812647EE6}" destId="{1A92236A-0355-2947-98BE-B5BD5B78B410}" srcOrd="1" destOrd="0" parTransId="{9EFB8CD1-4754-8A4B-9440-004FC8BCA1E6}" sibTransId="{F7E47816-34EB-C04A-B938-AE6C4C34C1CB}"/>
    <dgm:cxn modelId="{13EB2941-5A75-0E45-8713-507C04F30528}" type="presParOf" srcId="{65CF4C75-C759-B34D-A775-8ADAAD06ED92}" destId="{436694EA-B1CD-6348-A552-212290798B69}" srcOrd="0" destOrd="0" presId="urn:microsoft.com/office/officeart/2005/8/layout/vList2"/>
    <dgm:cxn modelId="{ACBF6603-3884-6247-9362-51932FF15098}" type="presParOf" srcId="{65CF4C75-C759-B34D-A775-8ADAAD06ED92}" destId="{69DE92ED-C5D5-5742-9288-AFD1BFAB74C2}" srcOrd="1" destOrd="0" presId="urn:microsoft.com/office/officeart/2005/8/layout/vList2"/>
    <dgm:cxn modelId="{B453BFA9-34BC-734E-BC6D-77C5BB28D106}" type="presParOf" srcId="{65CF4C75-C759-B34D-A775-8ADAAD06ED92}" destId="{49FA7772-DF69-4C41-AE10-093B4F71A28C}" srcOrd="2" destOrd="0" presId="urn:microsoft.com/office/officeart/2005/8/layout/vList2"/>
    <dgm:cxn modelId="{AD365FA0-769C-C343-B8C4-7A3F3C0E1671}" type="presParOf" srcId="{65CF4C75-C759-B34D-A775-8ADAAD06ED92}" destId="{E9A48086-2A84-6043-9A5F-0D85FB1BE066}" srcOrd="3" destOrd="0" presId="urn:microsoft.com/office/officeart/2005/8/layout/vList2"/>
    <dgm:cxn modelId="{8F382389-9B33-5049-8474-E0C624F5B862}" type="presParOf" srcId="{65CF4C75-C759-B34D-A775-8ADAAD06ED92}" destId="{B3E36BC5-2F72-3947-BC7F-2BA3000055B7}" srcOrd="4" destOrd="0" presId="urn:microsoft.com/office/officeart/2005/8/layout/vList2"/>
    <dgm:cxn modelId="{AA504F2C-4DB5-FA40-A64F-77B3D64E93F1}" type="presParOf" srcId="{65CF4C75-C759-B34D-A775-8ADAAD06ED92}" destId="{FCEF7B37-6F2F-0241-ABCF-BEE8D00A3AE8}" srcOrd="5" destOrd="0" presId="urn:microsoft.com/office/officeart/2005/8/layout/vList2"/>
    <dgm:cxn modelId="{36D76AC8-28B3-014C-93D3-6941CB1F8374}" type="presParOf" srcId="{65CF4C75-C759-B34D-A775-8ADAAD06ED92}" destId="{21273C15-2A15-6B43-8D23-003196F436D4}"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64B2435-98C6-4E2F-9DC1-0B7E555FA9C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2EA46854-8A39-42DC-B310-031157E4D86C}">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b="1" dirty="0"/>
            <a:t>Collaboration</a:t>
          </a:r>
          <a:endParaRPr lang="en-AU" sz="2000" dirty="0"/>
        </a:p>
      </dgm:t>
    </dgm:pt>
    <dgm:pt modelId="{666B94B0-7CEF-43F0-940D-10C84597BF92}" type="parTrans" cxnId="{F70CAAC2-2699-407A-9879-16AA66256F9C}">
      <dgm:prSet/>
      <dgm:spPr/>
      <dgm:t>
        <a:bodyPr/>
        <a:lstStyle/>
        <a:p>
          <a:pPr>
            <a:lnSpc>
              <a:spcPct val="114000"/>
            </a:lnSpc>
            <a:spcBef>
              <a:spcPts val="600"/>
            </a:spcBef>
            <a:spcAft>
              <a:spcPts val="600"/>
            </a:spcAft>
          </a:pPr>
          <a:endParaRPr lang="en-AU" sz="2000"/>
        </a:p>
      </dgm:t>
    </dgm:pt>
    <dgm:pt modelId="{204A91BA-02A2-45A2-B71F-58A24F621571}" type="sibTrans" cxnId="{F70CAAC2-2699-407A-9879-16AA66256F9C}">
      <dgm:prSet/>
      <dgm:spPr/>
      <dgm:t>
        <a:bodyPr/>
        <a:lstStyle/>
        <a:p>
          <a:pPr>
            <a:lnSpc>
              <a:spcPct val="114000"/>
            </a:lnSpc>
            <a:spcBef>
              <a:spcPts val="600"/>
            </a:spcBef>
            <a:spcAft>
              <a:spcPts val="600"/>
            </a:spcAft>
          </a:pPr>
          <a:endParaRPr lang="en-AU" sz="2000"/>
        </a:p>
      </dgm:t>
    </dgm:pt>
    <dgm:pt modelId="{39908DE3-CC2F-4FE9-94B8-3BF8D72D0ED5}">
      <dgm:prSet phldrT="[Text]" custT="1"/>
      <dgm:spPr/>
      <dgm:t>
        <a:bodyPr/>
        <a:lstStyle/>
        <a:p>
          <a:pPr marL="216000" lvl="0" indent="0" algn="l" defTabSz="800100">
            <a:lnSpc>
              <a:spcPct val="114000"/>
            </a:lnSpc>
            <a:spcBef>
              <a:spcPts val="60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gm:t>
    </dgm:pt>
    <dgm:pt modelId="{AB11C880-5B61-490B-BCE4-1D674D14AB6C}" type="parTrans" cxnId="{CDEE2842-4458-4388-8FD7-65A2A6C304EA}">
      <dgm:prSet/>
      <dgm:spPr/>
      <dgm:t>
        <a:bodyPr/>
        <a:lstStyle/>
        <a:p>
          <a:pPr>
            <a:lnSpc>
              <a:spcPct val="114000"/>
            </a:lnSpc>
            <a:spcBef>
              <a:spcPts val="600"/>
            </a:spcBef>
            <a:spcAft>
              <a:spcPts val="600"/>
            </a:spcAft>
          </a:pPr>
          <a:endParaRPr lang="en-AU" sz="2000"/>
        </a:p>
      </dgm:t>
    </dgm:pt>
    <dgm:pt modelId="{C3C18791-A2CB-4EA7-B48E-F8E8F0C0E867}" type="sibTrans" cxnId="{CDEE2842-4458-4388-8FD7-65A2A6C304EA}">
      <dgm:prSet/>
      <dgm:spPr/>
      <dgm:t>
        <a:bodyPr/>
        <a:lstStyle/>
        <a:p>
          <a:pPr>
            <a:lnSpc>
              <a:spcPct val="114000"/>
            </a:lnSpc>
            <a:spcBef>
              <a:spcPts val="600"/>
            </a:spcBef>
            <a:spcAft>
              <a:spcPts val="600"/>
            </a:spcAft>
          </a:pPr>
          <a:endParaRPr lang="en-AU" sz="2000"/>
        </a:p>
      </dgm:t>
    </dgm:pt>
    <dgm:pt modelId="{FE51E773-89AF-483D-98B4-CFA1897CF91D}">
      <dgm:prSet phldrT="[Text]" custT="1"/>
      <dgm:spPr/>
      <dgm:t>
        <a:bodyPr/>
        <a:lstStyle/>
        <a:p>
          <a:pPr>
            <a:lnSpc>
              <a:spcPct val="114000"/>
            </a:lnSpc>
            <a:spcBef>
              <a:spcPts val="600"/>
            </a:spcBef>
            <a:spcAft>
              <a:spcPts val="600"/>
            </a:spcAft>
            <a:buFont typeface="Wingdings" panose="05000000000000000000" pitchFamily="2" charset="2"/>
            <a:buChar char=""/>
          </a:pPr>
          <a:r>
            <a:rPr lang="en-AU" sz="2000" b="1"/>
            <a:t>Professionalism</a:t>
          </a:r>
          <a:endParaRPr lang="en-AU" sz="2000"/>
        </a:p>
      </dgm:t>
    </dgm:pt>
    <dgm:pt modelId="{A19FDD39-9820-403E-AAD0-524EB2FBFCF2}" type="parTrans" cxnId="{20C85868-35F1-4C4A-8421-0C8A927A5F63}">
      <dgm:prSet/>
      <dgm:spPr/>
      <dgm:t>
        <a:bodyPr/>
        <a:lstStyle/>
        <a:p>
          <a:pPr>
            <a:lnSpc>
              <a:spcPct val="114000"/>
            </a:lnSpc>
            <a:spcBef>
              <a:spcPts val="600"/>
            </a:spcBef>
            <a:spcAft>
              <a:spcPts val="600"/>
            </a:spcAft>
          </a:pPr>
          <a:endParaRPr lang="en-AU" sz="2000"/>
        </a:p>
      </dgm:t>
    </dgm:pt>
    <dgm:pt modelId="{78001413-D70C-4F62-AC16-85A597034478}" type="sibTrans" cxnId="{20C85868-35F1-4C4A-8421-0C8A927A5F63}">
      <dgm:prSet/>
      <dgm:spPr/>
      <dgm:t>
        <a:bodyPr/>
        <a:lstStyle/>
        <a:p>
          <a:pPr>
            <a:lnSpc>
              <a:spcPct val="114000"/>
            </a:lnSpc>
            <a:spcBef>
              <a:spcPts val="600"/>
            </a:spcBef>
            <a:spcAft>
              <a:spcPts val="600"/>
            </a:spcAft>
          </a:pPr>
          <a:endParaRPr lang="en-AU" sz="2000"/>
        </a:p>
      </dgm:t>
    </dgm:pt>
    <dgm:pt modelId="{D4E46196-98E1-48CF-9CD8-4BC2B9095949}">
      <dgm:prSet phldrT="[Text]" custT="1"/>
      <dgm:spPr/>
      <dgm:t>
        <a:bodyPr/>
        <a:lstStyle/>
        <a:p>
          <a:pPr marL="216000" lvl="0" indent="0" algn="l" defTabSz="800100">
            <a:lnSpc>
              <a:spcPct val="114000"/>
            </a:lnSpc>
            <a:spcBef>
              <a:spcPts val="60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gm:t>
    </dgm:pt>
    <dgm:pt modelId="{11BABE64-5A0C-4C9D-976E-AF94F32B9820}" type="parTrans" cxnId="{F9A6FED8-AE0F-410D-992F-3C8E41DF088E}">
      <dgm:prSet/>
      <dgm:spPr/>
      <dgm:t>
        <a:bodyPr/>
        <a:lstStyle/>
        <a:p>
          <a:pPr>
            <a:lnSpc>
              <a:spcPct val="114000"/>
            </a:lnSpc>
            <a:spcBef>
              <a:spcPts val="600"/>
            </a:spcBef>
            <a:spcAft>
              <a:spcPts val="600"/>
            </a:spcAft>
          </a:pPr>
          <a:endParaRPr lang="en-AU" sz="2000"/>
        </a:p>
      </dgm:t>
    </dgm:pt>
    <dgm:pt modelId="{6DD247A3-6903-4BDF-AFCA-C8698F06A4EA}" type="sibTrans" cxnId="{F9A6FED8-AE0F-410D-992F-3C8E41DF088E}">
      <dgm:prSet/>
      <dgm:spPr/>
      <dgm:t>
        <a:bodyPr/>
        <a:lstStyle/>
        <a:p>
          <a:pPr>
            <a:lnSpc>
              <a:spcPct val="114000"/>
            </a:lnSpc>
            <a:spcBef>
              <a:spcPts val="600"/>
            </a:spcBef>
            <a:spcAft>
              <a:spcPts val="600"/>
            </a:spcAft>
          </a:pPr>
          <a:endParaRPr lang="en-AU" sz="2000"/>
        </a:p>
      </dgm:t>
    </dgm:pt>
    <dgm:pt modelId="{774F0931-DFD0-478D-8E97-18A8C2E6DCDB}" type="pres">
      <dgm:prSet presAssocID="{A64B2435-98C6-4E2F-9DC1-0B7E555FA9C1}" presName="Name0" presStyleCnt="0">
        <dgm:presLayoutVars>
          <dgm:chMax/>
          <dgm:chPref val="3"/>
          <dgm:dir/>
          <dgm:animOne val="branch"/>
          <dgm:animLvl val="lvl"/>
        </dgm:presLayoutVars>
      </dgm:prSet>
      <dgm:spPr/>
    </dgm:pt>
    <dgm:pt modelId="{A18AFC86-A615-46DB-8CC3-838258582562}" type="pres">
      <dgm:prSet presAssocID="{2EA46854-8A39-42DC-B310-031157E4D86C}" presName="composite" presStyleCnt="0"/>
      <dgm:spPr/>
    </dgm:pt>
    <dgm:pt modelId="{2F992D80-0AE8-4BA3-A558-CF89413A786A}" type="pres">
      <dgm:prSet presAssocID="{2EA46854-8A39-42DC-B310-031157E4D86C}" presName="FirstChild" presStyleLbl="revTx" presStyleIdx="0" presStyleCnt="2">
        <dgm:presLayoutVars>
          <dgm:chMax val="0"/>
          <dgm:chPref val="0"/>
          <dgm:bulletEnabled val="1"/>
        </dgm:presLayoutVars>
      </dgm:prSet>
      <dgm:spPr/>
    </dgm:pt>
    <dgm:pt modelId="{2D6E6E7B-6442-4085-B25E-33DE97E298C0}" type="pres">
      <dgm:prSet presAssocID="{2EA46854-8A39-42DC-B310-031157E4D86C}" presName="Parent" presStyleLbl="alignNode1" presStyleIdx="0" presStyleCnt="2">
        <dgm:presLayoutVars>
          <dgm:chMax val="3"/>
          <dgm:chPref val="3"/>
          <dgm:bulletEnabled val="1"/>
        </dgm:presLayoutVars>
      </dgm:prSet>
      <dgm:spPr/>
    </dgm:pt>
    <dgm:pt modelId="{938AB4FE-1A1B-4E73-8567-222ADD0213B8}" type="pres">
      <dgm:prSet presAssocID="{2EA46854-8A39-42DC-B310-031157E4D86C}" presName="Accent" presStyleLbl="parChTrans1D1" presStyleIdx="0" presStyleCnt="2"/>
      <dgm:spPr/>
    </dgm:pt>
    <dgm:pt modelId="{C7993C6D-0EE8-4DDC-AF9A-89BBCB744F82}" type="pres">
      <dgm:prSet presAssocID="{204A91BA-02A2-45A2-B71F-58A24F621571}" presName="sibTrans" presStyleCnt="0"/>
      <dgm:spPr/>
    </dgm:pt>
    <dgm:pt modelId="{DBB1FB4C-F823-4584-BA34-166DB766B741}" type="pres">
      <dgm:prSet presAssocID="{FE51E773-89AF-483D-98B4-CFA1897CF91D}" presName="composite" presStyleCnt="0"/>
      <dgm:spPr/>
    </dgm:pt>
    <dgm:pt modelId="{8F4EE950-4EA8-4195-AB7A-AADF09E88F8D}" type="pres">
      <dgm:prSet presAssocID="{FE51E773-89AF-483D-98B4-CFA1897CF91D}" presName="FirstChild" presStyleLbl="revTx" presStyleIdx="1" presStyleCnt="2">
        <dgm:presLayoutVars>
          <dgm:chMax val="0"/>
          <dgm:chPref val="0"/>
          <dgm:bulletEnabled val="1"/>
        </dgm:presLayoutVars>
      </dgm:prSet>
      <dgm:spPr/>
    </dgm:pt>
    <dgm:pt modelId="{6A453C2A-F75D-49B4-A923-3631E9297B85}" type="pres">
      <dgm:prSet presAssocID="{FE51E773-89AF-483D-98B4-CFA1897CF91D}" presName="Parent" presStyleLbl="alignNode1" presStyleIdx="1" presStyleCnt="2">
        <dgm:presLayoutVars>
          <dgm:chMax val="3"/>
          <dgm:chPref val="3"/>
          <dgm:bulletEnabled val="1"/>
        </dgm:presLayoutVars>
      </dgm:prSet>
      <dgm:spPr/>
    </dgm:pt>
    <dgm:pt modelId="{9978DB32-C3FA-4AA0-8BDD-ECF0838ED348}" type="pres">
      <dgm:prSet presAssocID="{FE51E773-89AF-483D-98B4-CFA1897CF91D}" presName="Accent" presStyleLbl="parChTrans1D1" presStyleIdx="1" presStyleCnt="2"/>
      <dgm:spPr/>
    </dgm:pt>
  </dgm:ptLst>
  <dgm:cxnLst>
    <dgm:cxn modelId="{CDF88D23-6A79-40A2-AC11-84BDFCE52EE4}" type="presOf" srcId="{FE51E773-89AF-483D-98B4-CFA1897CF91D}" destId="{6A453C2A-F75D-49B4-A923-3631E9297B85}" srcOrd="0" destOrd="0" presId="urn:microsoft.com/office/officeart/2011/layout/TabList"/>
    <dgm:cxn modelId="{A659392E-CEBD-4EAE-82E4-0633DE85B9C1}" type="presOf" srcId="{2EA46854-8A39-42DC-B310-031157E4D86C}" destId="{2D6E6E7B-6442-4085-B25E-33DE97E298C0}" srcOrd="0" destOrd="0" presId="urn:microsoft.com/office/officeart/2011/layout/TabList"/>
    <dgm:cxn modelId="{CDEE2842-4458-4388-8FD7-65A2A6C304EA}" srcId="{2EA46854-8A39-42DC-B310-031157E4D86C}" destId="{39908DE3-CC2F-4FE9-94B8-3BF8D72D0ED5}" srcOrd="0" destOrd="0" parTransId="{AB11C880-5B61-490B-BCE4-1D674D14AB6C}" sibTransId="{C3C18791-A2CB-4EA7-B48E-F8E8F0C0E867}"/>
    <dgm:cxn modelId="{0AA8EA66-82F4-4CCA-A289-F1B04AB45C0A}" type="presOf" srcId="{39908DE3-CC2F-4FE9-94B8-3BF8D72D0ED5}" destId="{2F992D80-0AE8-4BA3-A558-CF89413A786A}" srcOrd="0" destOrd="0" presId="urn:microsoft.com/office/officeart/2011/layout/TabList"/>
    <dgm:cxn modelId="{20C85868-35F1-4C4A-8421-0C8A927A5F63}" srcId="{A64B2435-98C6-4E2F-9DC1-0B7E555FA9C1}" destId="{FE51E773-89AF-483D-98B4-CFA1897CF91D}" srcOrd="1" destOrd="0" parTransId="{A19FDD39-9820-403E-AAD0-524EB2FBFCF2}" sibTransId="{78001413-D70C-4F62-AC16-85A597034478}"/>
    <dgm:cxn modelId="{DFB91F89-655A-4954-A3F8-EC2EC56A678E}" type="presOf" srcId="{D4E46196-98E1-48CF-9CD8-4BC2B9095949}" destId="{8F4EE950-4EA8-4195-AB7A-AADF09E88F8D}" srcOrd="0" destOrd="0" presId="urn:microsoft.com/office/officeart/2011/layout/TabList"/>
    <dgm:cxn modelId="{F70CAAC2-2699-407A-9879-16AA66256F9C}" srcId="{A64B2435-98C6-4E2F-9DC1-0B7E555FA9C1}" destId="{2EA46854-8A39-42DC-B310-031157E4D86C}" srcOrd="0" destOrd="0" parTransId="{666B94B0-7CEF-43F0-940D-10C84597BF92}" sibTransId="{204A91BA-02A2-45A2-B71F-58A24F621571}"/>
    <dgm:cxn modelId="{5469F0C7-3201-4D49-BD0F-633C7D1C4DCD}" type="presOf" srcId="{A64B2435-98C6-4E2F-9DC1-0B7E555FA9C1}" destId="{774F0931-DFD0-478D-8E97-18A8C2E6DCDB}" srcOrd="0" destOrd="0" presId="urn:microsoft.com/office/officeart/2011/layout/TabList"/>
    <dgm:cxn modelId="{F9A6FED8-AE0F-410D-992F-3C8E41DF088E}" srcId="{FE51E773-89AF-483D-98B4-CFA1897CF91D}" destId="{D4E46196-98E1-48CF-9CD8-4BC2B9095949}" srcOrd="0" destOrd="0" parTransId="{11BABE64-5A0C-4C9D-976E-AF94F32B9820}" sibTransId="{6DD247A3-6903-4BDF-AFCA-C8698F06A4EA}"/>
    <dgm:cxn modelId="{1ADF8761-8976-4109-81F0-AEACC2132235}" type="presParOf" srcId="{774F0931-DFD0-478D-8E97-18A8C2E6DCDB}" destId="{A18AFC86-A615-46DB-8CC3-838258582562}" srcOrd="0" destOrd="0" presId="urn:microsoft.com/office/officeart/2011/layout/TabList"/>
    <dgm:cxn modelId="{C89CB24F-3430-458A-ADAC-848008537A3D}" type="presParOf" srcId="{A18AFC86-A615-46DB-8CC3-838258582562}" destId="{2F992D80-0AE8-4BA3-A558-CF89413A786A}" srcOrd="0" destOrd="0" presId="urn:microsoft.com/office/officeart/2011/layout/TabList"/>
    <dgm:cxn modelId="{DB1F6CEB-39D6-4361-AAB4-B076D3B69745}" type="presParOf" srcId="{A18AFC86-A615-46DB-8CC3-838258582562}" destId="{2D6E6E7B-6442-4085-B25E-33DE97E298C0}" srcOrd="1" destOrd="0" presId="urn:microsoft.com/office/officeart/2011/layout/TabList"/>
    <dgm:cxn modelId="{2D296463-8B7C-4DA1-B168-F90061547685}" type="presParOf" srcId="{A18AFC86-A615-46DB-8CC3-838258582562}" destId="{938AB4FE-1A1B-4E73-8567-222ADD0213B8}" srcOrd="2" destOrd="0" presId="urn:microsoft.com/office/officeart/2011/layout/TabList"/>
    <dgm:cxn modelId="{30AD7EB7-4A22-4087-AB73-B36FB7FEDFA9}" type="presParOf" srcId="{774F0931-DFD0-478D-8E97-18A8C2E6DCDB}" destId="{C7993C6D-0EE8-4DDC-AF9A-89BBCB744F82}" srcOrd="1" destOrd="0" presId="urn:microsoft.com/office/officeart/2011/layout/TabList"/>
    <dgm:cxn modelId="{312726C6-5ED0-4B8A-AD0E-1ACB4A4D7C13}" type="presParOf" srcId="{774F0931-DFD0-478D-8E97-18A8C2E6DCDB}" destId="{DBB1FB4C-F823-4584-BA34-166DB766B741}" srcOrd="2" destOrd="0" presId="urn:microsoft.com/office/officeart/2011/layout/TabList"/>
    <dgm:cxn modelId="{8A94F586-8762-452D-A15E-E63C4B274B9C}" type="presParOf" srcId="{DBB1FB4C-F823-4584-BA34-166DB766B741}" destId="{8F4EE950-4EA8-4195-AB7A-AADF09E88F8D}" srcOrd="0" destOrd="0" presId="urn:microsoft.com/office/officeart/2011/layout/TabList"/>
    <dgm:cxn modelId="{E6002FE1-F550-4CD0-985F-1E1F127C7893}" type="presParOf" srcId="{DBB1FB4C-F823-4584-BA34-166DB766B741}" destId="{6A453C2A-F75D-49B4-A923-3631E9297B85}" srcOrd="1" destOrd="0" presId="urn:microsoft.com/office/officeart/2011/layout/TabList"/>
    <dgm:cxn modelId="{A5920F6C-B1FF-4F07-A3A6-52E4EFCFCA1A}" type="presParOf" srcId="{DBB1FB4C-F823-4584-BA34-166DB766B741}" destId="{9978DB32-C3FA-4AA0-8BDD-ECF0838ED348}"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8972FDAB-AD4F-41E4-93D8-DFE2F3033EA3}">
      <dgm:prSet phldrT="[Tex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a:t>Goals</a:t>
          </a:r>
          <a:endParaRPr lang="en-US" sz="2000"/>
        </a:p>
      </dgm:t>
    </dgm:pt>
    <dgm:pt modelId="{BCDBDED1-1AF9-4A25-ADC6-269EC0359942}" type="parTrans" cxnId="{B063AAB3-033C-403E-B0F7-C200C0E8BAC2}">
      <dgm:prSet/>
      <dgm:spPr/>
      <dgm:t>
        <a:bodyPr/>
        <a:lstStyle/>
        <a:p>
          <a:pPr>
            <a:lnSpc>
              <a:spcPct val="114000"/>
            </a:lnSpc>
            <a:spcBef>
              <a:spcPts val="600"/>
            </a:spcBef>
            <a:spcAft>
              <a:spcPts val="600"/>
            </a:spcAft>
          </a:pPr>
          <a:endParaRPr lang="en-US" sz="2000"/>
        </a:p>
      </dgm:t>
    </dgm:pt>
    <dgm:pt modelId="{8B1030E1-9CFB-4A2F-B063-871FE2A8E471}" type="sibTrans" cxnId="{B063AAB3-033C-403E-B0F7-C200C0E8BAC2}">
      <dgm:prSet/>
      <dgm:spPr/>
      <dgm:t>
        <a:bodyPr/>
        <a:lstStyle/>
        <a:p>
          <a:pPr>
            <a:lnSpc>
              <a:spcPct val="114000"/>
            </a:lnSpc>
            <a:spcBef>
              <a:spcPts val="600"/>
            </a:spcBef>
            <a:spcAft>
              <a:spcPts val="600"/>
            </a:spcAft>
          </a:pPr>
          <a:endParaRPr lang="en-US" sz="2000"/>
        </a:p>
      </dgm:t>
    </dgm:pt>
    <dgm:pt modelId="{4871E078-4B59-4726-A105-636D4BF3B40A}">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a:t>Needs</a:t>
          </a:r>
          <a:endParaRPr lang="en-US" sz="2000"/>
        </a:p>
      </dgm:t>
    </dgm:pt>
    <dgm:pt modelId="{B2F071D1-1251-4CAD-BC05-34936686C543}" type="parTrans" cxnId="{6EC4C756-3F09-4D4C-868E-83BB533DF6D4}">
      <dgm:prSet/>
      <dgm:spPr/>
      <dgm:t>
        <a:bodyPr/>
        <a:lstStyle/>
        <a:p>
          <a:pPr>
            <a:lnSpc>
              <a:spcPct val="114000"/>
            </a:lnSpc>
            <a:spcBef>
              <a:spcPts val="600"/>
            </a:spcBef>
            <a:spcAft>
              <a:spcPts val="600"/>
            </a:spcAft>
          </a:pPr>
          <a:endParaRPr lang="en-US" sz="2000"/>
        </a:p>
      </dgm:t>
    </dgm:pt>
    <dgm:pt modelId="{9099393C-88E1-42B0-9B08-9EFE1063C138}" type="sibTrans" cxnId="{6EC4C756-3F09-4D4C-868E-83BB533DF6D4}">
      <dgm:prSet/>
      <dgm:spPr/>
      <dgm:t>
        <a:bodyPr/>
        <a:lstStyle/>
        <a:p>
          <a:pPr>
            <a:lnSpc>
              <a:spcPct val="114000"/>
            </a:lnSpc>
            <a:spcBef>
              <a:spcPts val="600"/>
            </a:spcBef>
            <a:spcAft>
              <a:spcPts val="600"/>
            </a:spcAft>
          </a:pPr>
          <a:endParaRPr lang="en-US" sz="2000"/>
        </a:p>
      </dgm:t>
    </dgm:pt>
    <dgm:pt modelId="{D1DDC173-FDC9-432D-B19F-C52E0ACDACB8}">
      <dgm:prSet custT="1"/>
      <dgm:spPr>
        <a:solidFill>
          <a:srgbClr val="3CBE99"/>
        </a:solidFill>
      </dgm:spPr>
      <dgm:t>
        <a:bodyPr/>
        <a:lstStyle/>
        <a:p>
          <a:pPr>
            <a:lnSpc>
              <a:spcPct val="114000"/>
            </a:lnSpc>
            <a:spcBef>
              <a:spcPts val="600"/>
            </a:spcBef>
            <a:spcAft>
              <a:spcPts val="600"/>
            </a:spcAft>
            <a:buClr>
              <a:srgbClr val="D73329"/>
            </a:buClr>
            <a:buFont typeface="+mj-lt"/>
            <a:buAutoNum type="alphaLcPeriod"/>
          </a:pPr>
          <a:r>
            <a:rPr lang="en-AU" sz="2000"/>
            <a:t>Preferences</a:t>
          </a:r>
          <a:endParaRPr lang="en-US" sz="2000"/>
        </a:p>
      </dgm:t>
    </dgm:pt>
    <dgm:pt modelId="{879E78CF-A872-45BD-BF97-0E72D38EB09A}" type="parTrans" cxnId="{A80B444D-B859-425F-B742-C4E14C8785D1}">
      <dgm:prSet/>
      <dgm:spPr/>
      <dgm:t>
        <a:bodyPr/>
        <a:lstStyle/>
        <a:p>
          <a:pPr>
            <a:lnSpc>
              <a:spcPct val="114000"/>
            </a:lnSpc>
            <a:spcBef>
              <a:spcPts val="600"/>
            </a:spcBef>
            <a:spcAft>
              <a:spcPts val="600"/>
            </a:spcAft>
          </a:pPr>
          <a:endParaRPr lang="en-US" sz="2000"/>
        </a:p>
      </dgm:t>
    </dgm:pt>
    <dgm:pt modelId="{3179FC35-C632-4AEF-BB99-4761E0414C8B}" type="sibTrans" cxnId="{A80B444D-B859-425F-B742-C4E14C8785D1}">
      <dgm:prSet/>
      <dgm:spPr/>
      <dgm:t>
        <a:bodyPr/>
        <a:lstStyle/>
        <a:p>
          <a:pPr>
            <a:lnSpc>
              <a:spcPct val="114000"/>
            </a:lnSpc>
            <a:spcBef>
              <a:spcPts val="600"/>
            </a:spcBef>
            <a:spcAft>
              <a:spcPts val="600"/>
            </a:spcAft>
          </a:pPr>
          <a:endParaRPr lang="en-US" sz="2000"/>
        </a:p>
      </dgm:t>
    </dgm:pt>
    <dgm:pt modelId="{08F0B152-6E3B-4E67-8A41-4A151CD924E7}">
      <dgm:prSet custT="1"/>
      <dgm:spPr/>
      <dgm:t>
        <a:bodyPr/>
        <a:lstStyle/>
        <a:p>
          <a:pPr>
            <a:lnSpc>
              <a:spcPct val="114000"/>
            </a:lnSpc>
            <a:spcBef>
              <a:spcPts val="600"/>
            </a:spcBef>
            <a:spcAft>
              <a:spcPts val="600"/>
            </a:spcAft>
            <a:buClr>
              <a:srgbClr val="D73329"/>
            </a:buClr>
            <a:buFont typeface="+mj-lt"/>
            <a:buAutoNum type="alphaLcPeriod"/>
          </a:pPr>
          <a:r>
            <a:rPr lang="en-AU" sz="2000" dirty="0"/>
            <a:t>Physical, social, emotional, psychological health and well-being</a:t>
          </a:r>
          <a:endParaRPr lang="en-US" sz="2000" dirty="0"/>
        </a:p>
      </dgm:t>
    </dgm:pt>
    <dgm:pt modelId="{BF94D931-5300-46B9-8808-C8E38FAFAFA3}" type="parTrans" cxnId="{19D49819-0331-4729-A935-58CB05F206EE}">
      <dgm:prSet/>
      <dgm:spPr/>
      <dgm:t>
        <a:bodyPr/>
        <a:lstStyle/>
        <a:p>
          <a:pPr>
            <a:lnSpc>
              <a:spcPct val="114000"/>
            </a:lnSpc>
            <a:spcBef>
              <a:spcPts val="600"/>
            </a:spcBef>
            <a:spcAft>
              <a:spcPts val="600"/>
            </a:spcAft>
          </a:pPr>
          <a:endParaRPr lang="en-US" sz="2000"/>
        </a:p>
      </dgm:t>
    </dgm:pt>
    <dgm:pt modelId="{D48EBB1F-E24E-4E21-B00E-7243DAE3532E}" type="sibTrans" cxnId="{19D49819-0331-4729-A935-58CB05F206EE}">
      <dgm:prSet/>
      <dgm:spPr/>
      <dgm:t>
        <a:bodyPr/>
        <a:lstStyle/>
        <a:p>
          <a:pPr>
            <a:lnSpc>
              <a:spcPct val="114000"/>
            </a:lnSpc>
            <a:spcBef>
              <a:spcPts val="600"/>
            </a:spcBef>
            <a:spcAft>
              <a:spcPts val="600"/>
            </a:spcAft>
          </a:pPr>
          <a:endParaRPr lang="en-US" sz="2000"/>
        </a:p>
      </dgm:t>
    </dgm:pt>
    <dgm:pt modelId="{B5C8DD02-9D2A-4C62-97C4-6CF16BD50A7D}">
      <dgm:prSet custT="1"/>
      <dgm:spPr/>
      <dgm:t>
        <a:bodyPr/>
        <a:lstStyle/>
        <a:p>
          <a:pPr>
            <a:lnSpc>
              <a:spcPct val="114000"/>
            </a:lnSpc>
            <a:spcBef>
              <a:spcPts val="600"/>
            </a:spcBef>
            <a:spcAft>
              <a:spcPts val="600"/>
            </a:spcAft>
            <a:buClr>
              <a:srgbClr val="D73329"/>
            </a:buClr>
            <a:buFont typeface="+mj-lt"/>
            <a:buAutoNum type="alphaLcPeriod"/>
          </a:pPr>
          <a:r>
            <a:rPr lang="en-AU" sz="2000" dirty="0"/>
            <a:t>Cultural beliefs and practices</a:t>
          </a:r>
          <a:endParaRPr lang="en-US" sz="2000" dirty="0"/>
        </a:p>
      </dgm:t>
    </dgm:pt>
    <dgm:pt modelId="{9B7297ED-149E-466A-B7D0-960ED1BEFFEA}" type="parTrans" cxnId="{B2764884-C497-435B-BBBE-A56517217175}">
      <dgm:prSet/>
      <dgm:spPr/>
      <dgm:t>
        <a:bodyPr/>
        <a:lstStyle/>
        <a:p>
          <a:pPr>
            <a:lnSpc>
              <a:spcPct val="114000"/>
            </a:lnSpc>
            <a:spcBef>
              <a:spcPts val="600"/>
            </a:spcBef>
            <a:spcAft>
              <a:spcPts val="600"/>
            </a:spcAft>
          </a:pPr>
          <a:endParaRPr lang="en-US" sz="2000"/>
        </a:p>
      </dgm:t>
    </dgm:pt>
    <dgm:pt modelId="{7EECD871-59CA-4FE0-9355-FC31842E207B}" type="sibTrans" cxnId="{B2764884-C497-435B-BBBE-A56517217175}">
      <dgm:prSet/>
      <dgm:spPr/>
      <dgm:t>
        <a:bodyPr/>
        <a:lstStyle/>
        <a:p>
          <a:pPr>
            <a:lnSpc>
              <a:spcPct val="114000"/>
            </a:lnSpc>
            <a:spcBef>
              <a:spcPts val="600"/>
            </a:spcBef>
            <a:spcAft>
              <a:spcPts val="600"/>
            </a:spcAft>
          </a:pPr>
          <a:endParaRPr lang="en-US" sz="2000"/>
        </a:p>
      </dgm:t>
    </dgm:pt>
    <dgm:pt modelId="{E36B5017-8D4E-4FF9-9D0E-CEF3E1A4545F}" type="pres">
      <dgm:prSet presAssocID="{EABDD517-C444-4964-A54B-3BC3F8D0C0AB}" presName="diagram" presStyleCnt="0">
        <dgm:presLayoutVars>
          <dgm:dir/>
          <dgm:resizeHandles val="exact"/>
        </dgm:presLayoutVars>
      </dgm:prSet>
      <dgm:spPr/>
    </dgm:pt>
    <dgm:pt modelId="{C4ABB4A8-6123-4F56-91BB-8B8AF62EC803}" type="pres">
      <dgm:prSet presAssocID="{8972FDAB-AD4F-41E4-93D8-DFE2F3033EA3}" presName="node" presStyleLbl="node1" presStyleIdx="0" presStyleCnt="5" custScaleX="128117">
        <dgm:presLayoutVars>
          <dgm:bulletEnabled val="1"/>
        </dgm:presLayoutVars>
      </dgm:prSet>
      <dgm:spPr>
        <a:prstGeom prst="round1Rect">
          <a:avLst/>
        </a:prstGeom>
      </dgm:spPr>
    </dgm:pt>
    <dgm:pt modelId="{EC545798-A12B-48C4-95D0-D48681FFF268}" type="pres">
      <dgm:prSet presAssocID="{8B1030E1-9CFB-4A2F-B063-871FE2A8E471}" presName="sibTrans" presStyleCnt="0"/>
      <dgm:spPr/>
    </dgm:pt>
    <dgm:pt modelId="{420438AC-B61F-46DF-A734-B912FCC43D47}" type="pres">
      <dgm:prSet presAssocID="{4871E078-4B59-4726-A105-636D4BF3B40A}" presName="node" presStyleLbl="node1" presStyleIdx="1" presStyleCnt="5" custScaleX="128117">
        <dgm:presLayoutVars>
          <dgm:bulletEnabled val="1"/>
        </dgm:presLayoutVars>
      </dgm:prSet>
      <dgm:spPr>
        <a:prstGeom prst="round1Rect">
          <a:avLst/>
        </a:prstGeom>
      </dgm:spPr>
    </dgm:pt>
    <dgm:pt modelId="{5ADFF280-B246-4768-9BFA-27043A841ED4}" type="pres">
      <dgm:prSet presAssocID="{9099393C-88E1-42B0-9B08-9EFE1063C138}" presName="sibTrans" presStyleCnt="0"/>
      <dgm:spPr/>
    </dgm:pt>
    <dgm:pt modelId="{4005BEDB-1C9F-470E-9156-22672DE27D9E}" type="pres">
      <dgm:prSet presAssocID="{D1DDC173-FDC9-432D-B19F-C52E0ACDACB8}" presName="node" presStyleLbl="node1" presStyleIdx="2" presStyleCnt="5" custScaleX="128117">
        <dgm:presLayoutVars>
          <dgm:bulletEnabled val="1"/>
        </dgm:presLayoutVars>
      </dgm:prSet>
      <dgm:spPr>
        <a:prstGeom prst="round1Rect">
          <a:avLst/>
        </a:prstGeom>
      </dgm:spPr>
    </dgm:pt>
    <dgm:pt modelId="{E0A72C94-072E-49E9-99B1-719304571ADA}" type="pres">
      <dgm:prSet presAssocID="{3179FC35-C632-4AEF-BB99-4761E0414C8B}" presName="sibTrans" presStyleCnt="0"/>
      <dgm:spPr/>
    </dgm:pt>
    <dgm:pt modelId="{85E38190-83EA-4A7A-B81B-528309555B8C}" type="pres">
      <dgm:prSet presAssocID="{08F0B152-6E3B-4E67-8A41-4A151CD924E7}" presName="node" presStyleLbl="node1" presStyleIdx="3" presStyleCnt="5" custScaleX="191816">
        <dgm:presLayoutVars>
          <dgm:bulletEnabled val="1"/>
        </dgm:presLayoutVars>
      </dgm:prSet>
      <dgm:spPr>
        <a:prstGeom prst="round1Rect">
          <a:avLst/>
        </a:prstGeom>
      </dgm:spPr>
    </dgm:pt>
    <dgm:pt modelId="{A109409D-AE32-4166-8C72-5BB1B4E0D3DC}" type="pres">
      <dgm:prSet presAssocID="{D48EBB1F-E24E-4E21-B00E-7243DAE3532E}" presName="sibTrans" presStyleCnt="0"/>
      <dgm:spPr/>
    </dgm:pt>
    <dgm:pt modelId="{7DED583A-F312-4FBF-8150-C3778F945C1B}" type="pres">
      <dgm:prSet presAssocID="{B5C8DD02-9D2A-4C62-97C4-6CF16BD50A7D}" presName="node" presStyleLbl="node1" presStyleIdx="4" presStyleCnt="5" custScaleX="128117">
        <dgm:presLayoutVars>
          <dgm:bulletEnabled val="1"/>
        </dgm:presLayoutVars>
      </dgm:prSet>
      <dgm:spPr>
        <a:prstGeom prst="round1Rect">
          <a:avLst/>
        </a:prstGeom>
      </dgm:spPr>
    </dgm:pt>
  </dgm:ptLst>
  <dgm:cxnLst>
    <dgm:cxn modelId="{19D49819-0331-4729-A935-58CB05F206EE}" srcId="{EABDD517-C444-4964-A54B-3BC3F8D0C0AB}" destId="{08F0B152-6E3B-4E67-8A41-4A151CD924E7}" srcOrd="3" destOrd="0" parTransId="{BF94D931-5300-46B9-8808-C8E38FAFAFA3}" sibTransId="{D48EBB1F-E24E-4E21-B00E-7243DAE3532E}"/>
    <dgm:cxn modelId="{A80B444D-B859-425F-B742-C4E14C8785D1}" srcId="{EABDD517-C444-4964-A54B-3BC3F8D0C0AB}" destId="{D1DDC173-FDC9-432D-B19F-C52E0ACDACB8}" srcOrd="2" destOrd="0" parTransId="{879E78CF-A872-45BD-BF97-0E72D38EB09A}" sibTransId="{3179FC35-C632-4AEF-BB99-4761E0414C8B}"/>
    <dgm:cxn modelId="{6EC4C756-3F09-4D4C-868E-83BB533DF6D4}" srcId="{EABDD517-C444-4964-A54B-3BC3F8D0C0AB}" destId="{4871E078-4B59-4726-A105-636D4BF3B40A}" srcOrd="1" destOrd="0" parTransId="{B2F071D1-1251-4CAD-BC05-34936686C543}" sibTransId="{9099393C-88E1-42B0-9B08-9EFE1063C138}"/>
    <dgm:cxn modelId="{B2764884-C497-435B-BBBE-A56517217175}" srcId="{EABDD517-C444-4964-A54B-3BC3F8D0C0AB}" destId="{B5C8DD02-9D2A-4C62-97C4-6CF16BD50A7D}" srcOrd="4" destOrd="0" parTransId="{9B7297ED-149E-466A-B7D0-960ED1BEFFEA}" sibTransId="{7EECD871-59CA-4FE0-9355-FC31842E207B}"/>
    <dgm:cxn modelId="{9B735585-10BD-4DD2-8883-F1593BD19B05}" type="presOf" srcId="{D1DDC173-FDC9-432D-B19F-C52E0ACDACB8}" destId="{4005BEDB-1C9F-470E-9156-22672DE27D9E}" srcOrd="0" destOrd="0" presId="urn:microsoft.com/office/officeart/2005/8/layout/default"/>
    <dgm:cxn modelId="{B063AAB3-033C-403E-B0F7-C200C0E8BAC2}" srcId="{EABDD517-C444-4964-A54B-3BC3F8D0C0AB}" destId="{8972FDAB-AD4F-41E4-93D8-DFE2F3033EA3}" srcOrd="0" destOrd="0" parTransId="{BCDBDED1-1AF9-4A25-ADC6-269EC0359942}" sibTransId="{8B1030E1-9CFB-4A2F-B063-871FE2A8E471}"/>
    <dgm:cxn modelId="{9EC248CB-81E3-4AB5-A336-3D2299EB1DBD}" type="presOf" srcId="{4871E078-4B59-4726-A105-636D4BF3B40A}" destId="{420438AC-B61F-46DF-A734-B912FCC43D47}" srcOrd="0" destOrd="0" presId="urn:microsoft.com/office/officeart/2005/8/layout/default"/>
    <dgm:cxn modelId="{29D841CC-4174-4F8A-B558-2BD7BB695526}" type="presOf" srcId="{EABDD517-C444-4964-A54B-3BC3F8D0C0AB}" destId="{E36B5017-8D4E-4FF9-9D0E-CEF3E1A4545F}" srcOrd="0" destOrd="0" presId="urn:microsoft.com/office/officeart/2005/8/layout/default"/>
    <dgm:cxn modelId="{859704D7-B894-491A-B908-3AACE30CC51E}" type="presOf" srcId="{8972FDAB-AD4F-41E4-93D8-DFE2F3033EA3}" destId="{C4ABB4A8-6123-4F56-91BB-8B8AF62EC803}" srcOrd="0" destOrd="0" presId="urn:microsoft.com/office/officeart/2005/8/layout/default"/>
    <dgm:cxn modelId="{4F443DDB-D4D6-425C-9C8A-4EDC159D4652}" type="presOf" srcId="{08F0B152-6E3B-4E67-8A41-4A151CD924E7}" destId="{85E38190-83EA-4A7A-B81B-528309555B8C}" srcOrd="0" destOrd="0" presId="urn:microsoft.com/office/officeart/2005/8/layout/default"/>
    <dgm:cxn modelId="{1E8CB9F4-CE58-4EAC-A7C8-68E186EF0BBE}" type="presOf" srcId="{B5C8DD02-9D2A-4C62-97C4-6CF16BD50A7D}" destId="{7DED583A-F312-4FBF-8150-C3778F945C1B}" srcOrd="0" destOrd="0" presId="urn:microsoft.com/office/officeart/2005/8/layout/default"/>
    <dgm:cxn modelId="{42263374-97C4-4846-8FF3-66D7E36951F6}" type="presParOf" srcId="{E36B5017-8D4E-4FF9-9D0E-CEF3E1A4545F}" destId="{C4ABB4A8-6123-4F56-91BB-8B8AF62EC803}" srcOrd="0" destOrd="0" presId="urn:microsoft.com/office/officeart/2005/8/layout/default"/>
    <dgm:cxn modelId="{3857FD93-8575-4D65-9CDF-A46E7DDCDD19}" type="presParOf" srcId="{E36B5017-8D4E-4FF9-9D0E-CEF3E1A4545F}" destId="{EC545798-A12B-48C4-95D0-D48681FFF268}" srcOrd="1" destOrd="0" presId="urn:microsoft.com/office/officeart/2005/8/layout/default"/>
    <dgm:cxn modelId="{14970DCD-9F07-4CC4-8F2C-1669BB039965}" type="presParOf" srcId="{E36B5017-8D4E-4FF9-9D0E-CEF3E1A4545F}" destId="{420438AC-B61F-46DF-A734-B912FCC43D47}" srcOrd="2" destOrd="0" presId="urn:microsoft.com/office/officeart/2005/8/layout/default"/>
    <dgm:cxn modelId="{1637C3E8-D459-4AF1-8458-C33F7044122E}" type="presParOf" srcId="{E36B5017-8D4E-4FF9-9D0E-CEF3E1A4545F}" destId="{5ADFF280-B246-4768-9BFA-27043A841ED4}" srcOrd="3" destOrd="0" presId="urn:microsoft.com/office/officeart/2005/8/layout/default"/>
    <dgm:cxn modelId="{292CD470-A865-4E98-A43B-2F91EE0B3FAE}" type="presParOf" srcId="{E36B5017-8D4E-4FF9-9D0E-CEF3E1A4545F}" destId="{4005BEDB-1C9F-470E-9156-22672DE27D9E}" srcOrd="4" destOrd="0" presId="urn:microsoft.com/office/officeart/2005/8/layout/default"/>
    <dgm:cxn modelId="{D1E9E142-961E-4FE8-A38A-9407498F42CA}" type="presParOf" srcId="{E36B5017-8D4E-4FF9-9D0E-CEF3E1A4545F}" destId="{E0A72C94-072E-49E9-99B1-719304571ADA}" srcOrd="5" destOrd="0" presId="urn:microsoft.com/office/officeart/2005/8/layout/default"/>
    <dgm:cxn modelId="{8E54EE0A-F0D5-47BD-8F74-5A724E42EF58}" type="presParOf" srcId="{E36B5017-8D4E-4FF9-9D0E-CEF3E1A4545F}" destId="{85E38190-83EA-4A7A-B81B-528309555B8C}" srcOrd="6" destOrd="0" presId="urn:microsoft.com/office/officeart/2005/8/layout/default"/>
    <dgm:cxn modelId="{0A075CC8-C2EE-452F-8AAC-7FBF22F5B0A3}" type="presParOf" srcId="{E36B5017-8D4E-4FF9-9D0E-CEF3E1A4545F}" destId="{A109409D-AE32-4166-8C72-5BB1B4E0D3DC}" srcOrd="7" destOrd="0" presId="urn:microsoft.com/office/officeart/2005/8/layout/default"/>
    <dgm:cxn modelId="{C2723CF6-2E8C-4F7C-BFCA-9C32FF9C67EA}" type="presParOf" srcId="{E36B5017-8D4E-4FF9-9D0E-CEF3E1A4545F}" destId="{7DED583A-F312-4FBF-8150-C3778F945C1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ABDD517-C444-4964-A54B-3BC3F8D0C0AB}"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EC7ECDB3-FE84-4B56-B636-7453EA74CF7E}">
      <dgm:prSet custT="1"/>
      <dgm:spPr>
        <a:solidFill>
          <a:srgbClr val="458DCF"/>
        </a:solidFill>
      </dgm:spPr>
      <dgm:t>
        <a:bodyPr/>
        <a:lstStyle/>
        <a:p>
          <a:pPr>
            <a:lnSpc>
              <a:spcPct val="114000"/>
            </a:lnSpc>
            <a:spcBef>
              <a:spcPts val="600"/>
            </a:spcBef>
            <a:spcAft>
              <a:spcPts val="600"/>
            </a:spcAft>
            <a:buClr>
              <a:srgbClr val="D73329"/>
            </a:buClr>
            <a:buFont typeface="+mj-lt"/>
            <a:buAutoNum type="alphaLcPeriod"/>
          </a:pPr>
          <a:r>
            <a:rPr lang="en-AU" sz="2000" dirty="0"/>
            <a:t>Diversity</a:t>
          </a:r>
          <a:endParaRPr lang="en-US" sz="2000" dirty="0"/>
        </a:p>
      </dgm:t>
    </dgm:pt>
    <dgm:pt modelId="{37696388-1426-4774-A8D5-9C5356235CFF}" type="parTrans" cxnId="{129048EB-C71E-42EB-8C67-D996D801442F}">
      <dgm:prSet/>
      <dgm:spPr/>
      <dgm:t>
        <a:bodyPr/>
        <a:lstStyle/>
        <a:p>
          <a:endParaRPr lang="en-US"/>
        </a:p>
      </dgm:t>
    </dgm:pt>
    <dgm:pt modelId="{C794549E-DBB1-4E1F-B03C-60FBF33A7C9E}" type="sibTrans" cxnId="{129048EB-C71E-42EB-8C67-D996D801442F}">
      <dgm:prSet/>
      <dgm:spPr/>
      <dgm:t>
        <a:bodyPr/>
        <a:lstStyle/>
        <a:p>
          <a:endParaRPr lang="en-US"/>
        </a:p>
      </dgm:t>
    </dgm:pt>
    <dgm:pt modelId="{958E2BF6-888F-41C6-87DE-F21304978AAF}">
      <dgm:prSet custT="1"/>
      <dgm:spPr>
        <a:solidFill>
          <a:srgbClr val="42BDCA"/>
        </a:solidFill>
      </dgm:spPr>
      <dgm:t>
        <a:bodyPr/>
        <a:lstStyle/>
        <a:p>
          <a:pPr>
            <a:lnSpc>
              <a:spcPct val="114000"/>
            </a:lnSpc>
            <a:spcBef>
              <a:spcPts val="600"/>
            </a:spcBef>
            <a:spcAft>
              <a:spcPts val="600"/>
            </a:spcAft>
            <a:buClr>
              <a:srgbClr val="D73329"/>
            </a:buClr>
            <a:buFont typeface="+mj-lt"/>
            <a:buAutoNum type="alphaLcPeriod"/>
          </a:pPr>
          <a:r>
            <a:rPr lang="en-AU" sz="2000" dirty="0"/>
            <a:t>Privacy and confidentiality</a:t>
          </a:r>
          <a:endParaRPr lang="en-US" sz="2000" dirty="0"/>
        </a:p>
      </dgm:t>
    </dgm:pt>
    <dgm:pt modelId="{B1A6A63D-BB39-4C61-80F5-81B9C6E48EFF}" type="parTrans" cxnId="{C0799B95-5E4B-44A3-B29C-1C5B700E2B06}">
      <dgm:prSet/>
      <dgm:spPr/>
      <dgm:t>
        <a:bodyPr/>
        <a:lstStyle/>
        <a:p>
          <a:endParaRPr lang="en-US"/>
        </a:p>
      </dgm:t>
    </dgm:pt>
    <dgm:pt modelId="{2DE3D542-6FE7-4408-B9C7-406DE5858C5F}" type="sibTrans" cxnId="{C0799B95-5E4B-44A3-B29C-1C5B700E2B06}">
      <dgm:prSet/>
      <dgm:spPr/>
      <dgm:t>
        <a:bodyPr/>
        <a:lstStyle/>
        <a:p>
          <a:endParaRPr lang="en-US"/>
        </a:p>
      </dgm:t>
    </dgm:pt>
    <dgm:pt modelId="{64B5E50B-826F-4409-B80E-0F11DA0206FF}">
      <dgm:prSet custT="1"/>
      <dgm:spPr/>
      <dgm:t>
        <a:bodyPr/>
        <a:lstStyle/>
        <a:p>
          <a:pPr>
            <a:lnSpc>
              <a:spcPct val="114000"/>
            </a:lnSpc>
            <a:spcBef>
              <a:spcPts val="600"/>
            </a:spcBef>
            <a:spcAft>
              <a:spcPts val="600"/>
            </a:spcAft>
            <a:buClr>
              <a:srgbClr val="D73329"/>
            </a:buClr>
            <a:buFont typeface="+mj-lt"/>
            <a:buAutoNum type="alphaLcPeriod"/>
          </a:pPr>
          <a:r>
            <a:rPr lang="en-AU" sz="2000" dirty="0"/>
            <a:t>Relationships (family members, carers, friends, etc.)</a:t>
          </a:r>
          <a:endParaRPr lang="en-US" sz="2000" dirty="0"/>
        </a:p>
      </dgm:t>
    </dgm:pt>
    <dgm:pt modelId="{9F56C5D0-C788-4536-8DF2-DF713E5E454F}" type="parTrans" cxnId="{410EF2B9-AC9B-463C-BE58-3DDE4477B547}">
      <dgm:prSet/>
      <dgm:spPr/>
      <dgm:t>
        <a:bodyPr/>
        <a:lstStyle/>
        <a:p>
          <a:endParaRPr lang="en-US"/>
        </a:p>
      </dgm:t>
    </dgm:pt>
    <dgm:pt modelId="{BB998167-A09A-46E6-9D44-9A8A4EBCE912}" type="sibTrans" cxnId="{410EF2B9-AC9B-463C-BE58-3DDE4477B547}">
      <dgm:prSet/>
      <dgm:spPr/>
      <dgm:t>
        <a:bodyPr/>
        <a:lstStyle/>
        <a:p>
          <a:endParaRPr lang="en-US"/>
        </a:p>
      </dgm:t>
    </dgm:pt>
    <dgm:pt modelId="{11C0598B-5ADD-419B-A33F-7F0882A6FAFA}">
      <dgm:prSet custT="1"/>
      <dgm:spPr/>
      <dgm:t>
        <a:bodyPr/>
        <a:lstStyle/>
        <a:p>
          <a:pPr>
            <a:lnSpc>
              <a:spcPct val="114000"/>
            </a:lnSpc>
            <a:spcBef>
              <a:spcPts val="600"/>
            </a:spcBef>
            <a:spcAft>
              <a:spcPts val="600"/>
            </a:spcAft>
            <a:buClr>
              <a:srgbClr val="D73329"/>
            </a:buClr>
            <a:buFont typeface="+mj-lt"/>
            <a:buAutoNum type="alphaLcPeriod"/>
          </a:pPr>
          <a:r>
            <a:rPr lang="en-AU" sz="2000"/>
            <a:t>Rights and dignity.</a:t>
          </a:r>
          <a:endParaRPr lang="en-US" sz="2000"/>
        </a:p>
      </dgm:t>
    </dgm:pt>
    <dgm:pt modelId="{F24DC250-E9D8-46C7-974B-B90B0E97501A}" type="parTrans" cxnId="{2EB106F9-BB7B-4978-BC86-E6EE37377693}">
      <dgm:prSet/>
      <dgm:spPr/>
      <dgm:t>
        <a:bodyPr/>
        <a:lstStyle/>
        <a:p>
          <a:endParaRPr lang="en-US"/>
        </a:p>
      </dgm:t>
    </dgm:pt>
    <dgm:pt modelId="{7A06F217-4F24-4BF0-BF5F-3CD7D39346C5}" type="sibTrans" cxnId="{2EB106F9-BB7B-4978-BC86-E6EE37377693}">
      <dgm:prSet/>
      <dgm:spPr/>
      <dgm:t>
        <a:bodyPr/>
        <a:lstStyle/>
        <a:p>
          <a:endParaRPr lang="en-US"/>
        </a:p>
      </dgm:t>
    </dgm:pt>
    <dgm:pt modelId="{E36B5017-8D4E-4FF9-9D0E-CEF3E1A4545F}" type="pres">
      <dgm:prSet presAssocID="{EABDD517-C444-4964-A54B-3BC3F8D0C0AB}" presName="diagram" presStyleCnt="0">
        <dgm:presLayoutVars>
          <dgm:dir/>
          <dgm:resizeHandles val="exact"/>
        </dgm:presLayoutVars>
      </dgm:prSet>
      <dgm:spPr/>
    </dgm:pt>
    <dgm:pt modelId="{34153D96-C643-473E-B225-5FBD98ACAF4A}" type="pres">
      <dgm:prSet presAssocID="{EC7ECDB3-FE84-4B56-B636-7453EA74CF7E}" presName="node" presStyleLbl="node1" presStyleIdx="0" presStyleCnt="4" custScaleX="128117">
        <dgm:presLayoutVars>
          <dgm:bulletEnabled val="1"/>
        </dgm:presLayoutVars>
      </dgm:prSet>
      <dgm:spPr>
        <a:prstGeom prst="round1Rect">
          <a:avLst/>
        </a:prstGeom>
      </dgm:spPr>
    </dgm:pt>
    <dgm:pt modelId="{62978C79-1FCF-4BB8-B65F-A18733EADAC0}" type="pres">
      <dgm:prSet presAssocID="{C794549E-DBB1-4E1F-B03C-60FBF33A7C9E}" presName="sibTrans" presStyleCnt="0"/>
      <dgm:spPr/>
    </dgm:pt>
    <dgm:pt modelId="{03D31E12-F456-4E0E-BA23-1B6F9E644975}" type="pres">
      <dgm:prSet presAssocID="{958E2BF6-888F-41C6-87DE-F21304978AAF}" presName="node" presStyleLbl="node1" presStyleIdx="1" presStyleCnt="4" custScaleX="128117">
        <dgm:presLayoutVars>
          <dgm:bulletEnabled val="1"/>
        </dgm:presLayoutVars>
      </dgm:prSet>
      <dgm:spPr>
        <a:prstGeom prst="round1Rect">
          <a:avLst/>
        </a:prstGeom>
      </dgm:spPr>
    </dgm:pt>
    <dgm:pt modelId="{5FF3B007-F2A1-4066-AC29-16484F6BA925}" type="pres">
      <dgm:prSet presAssocID="{2DE3D542-6FE7-4408-B9C7-406DE5858C5F}" presName="sibTrans" presStyleCnt="0"/>
      <dgm:spPr/>
    </dgm:pt>
    <dgm:pt modelId="{0BAA8DB1-AE62-4215-85DC-77D0098033E7}" type="pres">
      <dgm:prSet presAssocID="{64B5E50B-826F-4409-B80E-0F11DA0206FF}" presName="node" presStyleLbl="node1" presStyleIdx="2" presStyleCnt="4" custScaleX="128117">
        <dgm:presLayoutVars>
          <dgm:bulletEnabled val="1"/>
        </dgm:presLayoutVars>
      </dgm:prSet>
      <dgm:spPr>
        <a:prstGeom prst="round1Rect">
          <a:avLst/>
        </a:prstGeom>
      </dgm:spPr>
    </dgm:pt>
    <dgm:pt modelId="{24BB6310-3609-4718-90D6-B2FFB7E8DE02}" type="pres">
      <dgm:prSet presAssocID="{BB998167-A09A-46E6-9D44-9A8A4EBCE912}" presName="sibTrans" presStyleCnt="0"/>
      <dgm:spPr/>
    </dgm:pt>
    <dgm:pt modelId="{7841D0EB-F51E-4CE1-A020-5CD87FBBBE29}" type="pres">
      <dgm:prSet presAssocID="{11C0598B-5ADD-419B-A33F-7F0882A6FAFA}" presName="node" presStyleLbl="node1" presStyleIdx="3" presStyleCnt="4" custScaleX="128117">
        <dgm:presLayoutVars>
          <dgm:bulletEnabled val="1"/>
        </dgm:presLayoutVars>
      </dgm:prSet>
      <dgm:spPr>
        <a:prstGeom prst="round1Rect">
          <a:avLst/>
        </a:prstGeom>
      </dgm:spPr>
    </dgm:pt>
  </dgm:ptLst>
  <dgm:cxnLst>
    <dgm:cxn modelId="{7EFDDC22-E0C6-4BC2-8B80-0FDA192C0275}" type="presOf" srcId="{64B5E50B-826F-4409-B80E-0F11DA0206FF}" destId="{0BAA8DB1-AE62-4215-85DC-77D0098033E7}" srcOrd="0" destOrd="0" presId="urn:microsoft.com/office/officeart/2005/8/layout/default"/>
    <dgm:cxn modelId="{1F5E635E-B9E3-4A00-A300-B45F42688C6D}" type="presOf" srcId="{958E2BF6-888F-41C6-87DE-F21304978AAF}" destId="{03D31E12-F456-4E0E-BA23-1B6F9E644975}" srcOrd="0" destOrd="0" presId="urn:microsoft.com/office/officeart/2005/8/layout/default"/>
    <dgm:cxn modelId="{2BD7E26D-E837-4093-841F-D081E41A5E06}" type="presOf" srcId="{11C0598B-5ADD-419B-A33F-7F0882A6FAFA}" destId="{7841D0EB-F51E-4CE1-A020-5CD87FBBBE29}" srcOrd="0" destOrd="0" presId="urn:microsoft.com/office/officeart/2005/8/layout/default"/>
    <dgm:cxn modelId="{C0799B95-5E4B-44A3-B29C-1C5B700E2B06}" srcId="{EABDD517-C444-4964-A54B-3BC3F8D0C0AB}" destId="{958E2BF6-888F-41C6-87DE-F21304978AAF}" srcOrd="1" destOrd="0" parTransId="{B1A6A63D-BB39-4C61-80F5-81B9C6E48EFF}" sibTransId="{2DE3D542-6FE7-4408-B9C7-406DE5858C5F}"/>
    <dgm:cxn modelId="{410EF2B9-AC9B-463C-BE58-3DDE4477B547}" srcId="{EABDD517-C444-4964-A54B-3BC3F8D0C0AB}" destId="{64B5E50B-826F-4409-B80E-0F11DA0206FF}" srcOrd="2" destOrd="0" parTransId="{9F56C5D0-C788-4536-8DF2-DF713E5E454F}" sibTransId="{BB998167-A09A-46E6-9D44-9A8A4EBCE912}"/>
    <dgm:cxn modelId="{29D841CC-4174-4F8A-B558-2BD7BB695526}" type="presOf" srcId="{EABDD517-C444-4964-A54B-3BC3F8D0C0AB}" destId="{E36B5017-8D4E-4FF9-9D0E-CEF3E1A4545F}" srcOrd="0" destOrd="0" presId="urn:microsoft.com/office/officeart/2005/8/layout/default"/>
    <dgm:cxn modelId="{129048EB-C71E-42EB-8C67-D996D801442F}" srcId="{EABDD517-C444-4964-A54B-3BC3F8D0C0AB}" destId="{EC7ECDB3-FE84-4B56-B636-7453EA74CF7E}" srcOrd="0" destOrd="0" parTransId="{37696388-1426-4774-A8D5-9C5356235CFF}" sibTransId="{C794549E-DBB1-4E1F-B03C-60FBF33A7C9E}"/>
    <dgm:cxn modelId="{2EB106F9-BB7B-4978-BC86-E6EE37377693}" srcId="{EABDD517-C444-4964-A54B-3BC3F8D0C0AB}" destId="{11C0598B-5ADD-419B-A33F-7F0882A6FAFA}" srcOrd="3" destOrd="0" parTransId="{F24DC250-E9D8-46C7-974B-B90B0E97501A}" sibTransId="{7A06F217-4F24-4BF0-BF5F-3CD7D39346C5}"/>
    <dgm:cxn modelId="{066A53FE-104D-4A78-9418-3933653B2772}" type="presOf" srcId="{EC7ECDB3-FE84-4B56-B636-7453EA74CF7E}" destId="{34153D96-C643-473E-B225-5FBD98ACAF4A}" srcOrd="0" destOrd="0" presId="urn:microsoft.com/office/officeart/2005/8/layout/default"/>
    <dgm:cxn modelId="{62E9E010-C222-454C-B15F-1746B98843E9}" type="presParOf" srcId="{E36B5017-8D4E-4FF9-9D0E-CEF3E1A4545F}" destId="{34153D96-C643-473E-B225-5FBD98ACAF4A}" srcOrd="0" destOrd="0" presId="urn:microsoft.com/office/officeart/2005/8/layout/default"/>
    <dgm:cxn modelId="{C9CF705D-D0F7-40A0-919F-2FFF5AE2EB13}" type="presParOf" srcId="{E36B5017-8D4E-4FF9-9D0E-CEF3E1A4545F}" destId="{62978C79-1FCF-4BB8-B65F-A18733EADAC0}" srcOrd="1" destOrd="0" presId="urn:microsoft.com/office/officeart/2005/8/layout/default"/>
    <dgm:cxn modelId="{124CB50E-23AB-4B85-BE46-305DAB0D2552}" type="presParOf" srcId="{E36B5017-8D4E-4FF9-9D0E-CEF3E1A4545F}" destId="{03D31E12-F456-4E0E-BA23-1B6F9E644975}" srcOrd="2" destOrd="0" presId="urn:microsoft.com/office/officeart/2005/8/layout/default"/>
    <dgm:cxn modelId="{BB3DBE59-A988-49B0-9324-19A794F8B459}" type="presParOf" srcId="{E36B5017-8D4E-4FF9-9D0E-CEF3E1A4545F}" destId="{5FF3B007-F2A1-4066-AC29-16484F6BA925}" srcOrd="3" destOrd="0" presId="urn:microsoft.com/office/officeart/2005/8/layout/default"/>
    <dgm:cxn modelId="{4656A288-EE44-404C-AD06-02361C92B01F}" type="presParOf" srcId="{E36B5017-8D4E-4FF9-9D0E-CEF3E1A4545F}" destId="{0BAA8DB1-AE62-4215-85DC-77D0098033E7}" srcOrd="4" destOrd="0" presId="urn:microsoft.com/office/officeart/2005/8/layout/default"/>
    <dgm:cxn modelId="{47DE4437-3767-46DF-84B8-12C5A4A78B72}" type="presParOf" srcId="{E36B5017-8D4E-4FF9-9D0E-CEF3E1A4545F}" destId="{24BB6310-3609-4718-90D6-B2FFB7E8DE02}" srcOrd="5" destOrd="0" presId="urn:microsoft.com/office/officeart/2005/8/layout/default"/>
    <dgm:cxn modelId="{DD9B026C-CB6B-4A5F-8410-F97CC3C2900F}" type="presParOf" srcId="{E36B5017-8D4E-4FF9-9D0E-CEF3E1A4545F}" destId="{7841D0EB-F51E-4CE1-A020-5CD87FBBBE2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84A5C91-71D3-444B-A3C8-EB75E946E4FE}"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E7C63750-9599-EF44-8BB9-BE9D6D3926C0}">
      <dgm:prSet phldrT="[Text]" custT="1"/>
      <dgm:spPr>
        <a:solidFill>
          <a:srgbClr val="458DCF"/>
        </a:solidFill>
      </dgm:spPr>
      <dgm:t>
        <a:bodyPr/>
        <a:lstStyle/>
        <a:p>
          <a:pPr>
            <a:lnSpc>
              <a:spcPct val="114000"/>
            </a:lnSpc>
            <a:spcBef>
              <a:spcPts val="600"/>
            </a:spcBef>
            <a:spcAft>
              <a:spcPts val="600"/>
            </a:spcAft>
          </a:pPr>
          <a:r>
            <a:rPr lang="en-GB" sz="2000" dirty="0"/>
            <a:t>Client receiving support</a:t>
          </a:r>
          <a:endParaRPr lang="en-US" sz="2000" dirty="0"/>
        </a:p>
      </dgm:t>
    </dgm:pt>
    <dgm:pt modelId="{9A415B1E-BB39-1F47-A9FC-ED6717AB8D60}" type="parTrans" cxnId="{2B4F62F1-72D6-6D40-AAAB-188199676711}">
      <dgm:prSet/>
      <dgm:spPr/>
      <dgm:t>
        <a:bodyPr/>
        <a:lstStyle/>
        <a:p>
          <a:pPr>
            <a:lnSpc>
              <a:spcPct val="114000"/>
            </a:lnSpc>
            <a:spcBef>
              <a:spcPts val="600"/>
            </a:spcBef>
            <a:spcAft>
              <a:spcPts val="600"/>
            </a:spcAft>
          </a:pPr>
          <a:endParaRPr lang="en-US" sz="2000"/>
        </a:p>
      </dgm:t>
    </dgm:pt>
    <dgm:pt modelId="{C46E34FA-B174-4F4A-BAA3-321B6D9B0E07}" type="sibTrans" cxnId="{2B4F62F1-72D6-6D40-AAAB-188199676711}">
      <dgm:prSet/>
      <dgm:spPr/>
      <dgm:t>
        <a:bodyPr/>
        <a:lstStyle/>
        <a:p>
          <a:pPr>
            <a:lnSpc>
              <a:spcPct val="114000"/>
            </a:lnSpc>
            <a:spcBef>
              <a:spcPts val="600"/>
            </a:spcBef>
            <a:spcAft>
              <a:spcPts val="600"/>
            </a:spcAft>
          </a:pPr>
          <a:endParaRPr lang="en-US" sz="2000"/>
        </a:p>
      </dgm:t>
    </dgm:pt>
    <dgm:pt modelId="{27874B82-3F03-674B-94A4-8856ABD22C29}">
      <dgm:prSet custT="1"/>
      <dgm:spPr>
        <a:solidFill>
          <a:srgbClr val="42BDCA"/>
        </a:solidFill>
      </dgm:spPr>
      <dgm:t>
        <a:bodyPr/>
        <a:lstStyle/>
        <a:p>
          <a:pPr>
            <a:lnSpc>
              <a:spcPct val="114000"/>
            </a:lnSpc>
            <a:spcBef>
              <a:spcPts val="600"/>
            </a:spcBef>
            <a:spcAft>
              <a:spcPts val="600"/>
            </a:spcAft>
          </a:pPr>
          <a:r>
            <a:rPr lang="en-GB" sz="2000" dirty="0"/>
            <a:t>Family of the client</a:t>
          </a:r>
          <a:endParaRPr lang="en-PH" sz="2000" dirty="0"/>
        </a:p>
      </dgm:t>
    </dgm:pt>
    <dgm:pt modelId="{4F87CFD0-F25E-7C4C-A469-93B452B1A318}" type="parTrans" cxnId="{1BA97EA0-BE9C-354B-96DC-01E2CF0100DB}">
      <dgm:prSet/>
      <dgm:spPr/>
      <dgm:t>
        <a:bodyPr/>
        <a:lstStyle/>
        <a:p>
          <a:pPr>
            <a:lnSpc>
              <a:spcPct val="114000"/>
            </a:lnSpc>
            <a:spcBef>
              <a:spcPts val="600"/>
            </a:spcBef>
            <a:spcAft>
              <a:spcPts val="600"/>
            </a:spcAft>
          </a:pPr>
          <a:endParaRPr lang="en-US" sz="2000"/>
        </a:p>
      </dgm:t>
    </dgm:pt>
    <dgm:pt modelId="{7035C116-3C1A-A840-929E-2436A07BC1A5}" type="sibTrans" cxnId="{1BA97EA0-BE9C-354B-96DC-01E2CF0100DB}">
      <dgm:prSet/>
      <dgm:spPr/>
      <dgm:t>
        <a:bodyPr/>
        <a:lstStyle/>
        <a:p>
          <a:pPr>
            <a:lnSpc>
              <a:spcPct val="114000"/>
            </a:lnSpc>
            <a:spcBef>
              <a:spcPts val="600"/>
            </a:spcBef>
            <a:spcAft>
              <a:spcPts val="600"/>
            </a:spcAft>
          </a:pPr>
          <a:endParaRPr lang="en-US" sz="2000"/>
        </a:p>
      </dgm:t>
    </dgm:pt>
    <dgm:pt modelId="{D77CE8F3-6318-A24C-BB49-3774079D5BC2}">
      <dgm:prSet custT="1"/>
      <dgm:spPr>
        <a:solidFill>
          <a:srgbClr val="3CBE99"/>
        </a:solidFill>
      </dgm:spPr>
      <dgm:t>
        <a:bodyPr/>
        <a:lstStyle/>
        <a:p>
          <a:pPr>
            <a:lnSpc>
              <a:spcPct val="114000"/>
            </a:lnSpc>
            <a:spcBef>
              <a:spcPts val="600"/>
            </a:spcBef>
            <a:spcAft>
              <a:spcPts val="600"/>
            </a:spcAft>
          </a:pPr>
          <a:r>
            <a:rPr lang="en-GB" sz="2000"/>
            <a:t>Carers of the client</a:t>
          </a:r>
          <a:endParaRPr lang="en-PH" sz="2000"/>
        </a:p>
      </dgm:t>
    </dgm:pt>
    <dgm:pt modelId="{571B8D9C-691A-454D-9C43-5D9804E1032A}" type="parTrans" cxnId="{EB14087A-1AAE-4844-B415-32A3A31B01F8}">
      <dgm:prSet/>
      <dgm:spPr/>
      <dgm:t>
        <a:bodyPr/>
        <a:lstStyle/>
        <a:p>
          <a:pPr>
            <a:lnSpc>
              <a:spcPct val="114000"/>
            </a:lnSpc>
            <a:spcBef>
              <a:spcPts val="600"/>
            </a:spcBef>
            <a:spcAft>
              <a:spcPts val="600"/>
            </a:spcAft>
          </a:pPr>
          <a:endParaRPr lang="en-US" sz="2000"/>
        </a:p>
      </dgm:t>
    </dgm:pt>
    <dgm:pt modelId="{C85E83ED-0817-1A4B-A0D0-3495D61CAB44}" type="sibTrans" cxnId="{EB14087A-1AAE-4844-B415-32A3A31B01F8}">
      <dgm:prSet/>
      <dgm:spPr/>
      <dgm:t>
        <a:bodyPr/>
        <a:lstStyle/>
        <a:p>
          <a:pPr>
            <a:lnSpc>
              <a:spcPct val="114000"/>
            </a:lnSpc>
            <a:spcBef>
              <a:spcPts val="600"/>
            </a:spcBef>
            <a:spcAft>
              <a:spcPts val="600"/>
            </a:spcAft>
          </a:pPr>
          <a:endParaRPr lang="en-US" sz="2000"/>
        </a:p>
      </dgm:t>
    </dgm:pt>
    <dgm:pt modelId="{C6B85F5F-E013-374E-82D1-DB18C01D7DEF}">
      <dgm:prSet custT="1"/>
      <dgm:spPr/>
      <dgm:t>
        <a:bodyPr/>
        <a:lstStyle/>
        <a:p>
          <a:pPr>
            <a:lnSpc>
              <a:spcPct val="114000"/>
            </a:lnSpc>
            <a:spcBef>
              <a:spcPts val="600"/>
            </a:spcBef>
            <a:spcAft>
              <a:spcPts val="600"/>
            </a:spcAft>
          </a:pPr>
          <a:r>
            <a:rPr lang="en-GB" sz="2000"/>
            <a:t>Health professionals</a:t>
          </a:r>
          <a:endParaRPr lang="en-PH" sz="2000"/>
        </a:p>
      </dgm:t>
    </dgm:pt>
    <dgm:pt modelId="{1E4955E0-13EE-8B42-B25F-C2BF96A930FE}" type="parTrans" cxnId="{91BA09C5-12E5-D14F-8650-0E2E653EC2AD}">
      <dgm:prSet/>
      <dgm:spPr/>
      <dgm:t>
        <a:bodyPr/>
        <a:lstStyle/>
        <a:p>
          <a:pPr>
            <a:lnSpc>
              <a:spcPct val="114000"/>
            </a:lnSpc>
            <a:spcBef>
              <a:spcPts val="600"/>
            </a:spcBef>
            <a:spcAft>
              <a:spcPts val="600"/>
            </a:spcAft>
          </a:pPr>
          <a:endParaRPr lang="en-US" sz="2000"/>
        </a:p>
      </dgm:t>
    </dgm:pt>
    <dgm:pt modelId="{8ED77D64-A954-4C44-BB9C-DABB69C3591B}" type="sibTrans" cxnId="{91BA09C5-12E5-D14F-8650-0E2E653EC2AD}">
      <dgm:prSet/>
      <dgm:spPr/>
      <dgm:t>
        <a:bodyPr/>
        <a:lstStyle/>
        <a:p>
          <a:pPr>
            <a:lnSpc>
              <a:spcPct val="114000"/>
            </a:lnSpc>
            <a:spcBef>
              <a:spcPts val="600"/>
            </a:spcBef>
            <a:spcAft>
              <a:spcPts val="600"/>
            </a:spcAft>
          </a:pPr>
          <a:endParaRPr lang="en-US" sz="2000"/>
        </a:p>
      </dgm:t>
    </dgm:pt>
    <dgm:pt modelId="{91754C74-E966-CA4B-9F8E-D93256BF287E}">
      <dgm:prSet custT="1"/>
      <dgm:spPr/>
      <dgm:t>
        <a:bodyPr/>
        <a:lstStyle/>
        <a:p>
          <a:pPr>
            <a:lnSpc>
              <a:spcPct val="114000"/>
            </a:lnSpc>
            <a:spcBef>
              <a:spcPts val="600"/>
            </a:spcBef>
            <a:spcAft>
              <a:spcPts val="600"/>
            </a:spcAft>
          </a:pPr>
          <a:r>
            <a:rPr lang="en-GB" sz="2000"/>
            <a:t>Other support workers</a:t>
          </a:r>
          <a:endParaRPr lang="en-PH" sz="2000"/>
        </a:p>
      </dgm:t>
    </dgm:pt>
    <dgm:pt modelId="{B623ADD1-AC37-614F-836C-4EDE2EDB5354}" type="parTrans" cxnId="{98956487-1EAE-A640-8333-EEB81B634110}">
      <dgm:prSet/>
      <dgm:spPr/>
      <dgm:t>
        <a:bodyPr/>
        <a:lstStyle/>
        <a:p>
          <a:pPr>
            <a:lnSpc>
              <a:spcPct val="114000"/>
            </a:lnSpc>
            <a:spcBef>
              <a:spcPts val="600"/>
            </a:spcBef>
            <a:spcAft>
              <a:spcPts val="600"/>
            </a:spcAft>
          </a:pPr>
          <a:endParaRPr lang="en-US" sz="2000"/>
        </a:p>
      </dgm:t>
    </dgm:pt>
    <dgm:pt modelId="{BAF2BF89-004B-624F-9F57-AE5ADDC74469}" type="sibTrans" cxnId="{98956487-1EAE-A640-8333-EEB81B634110}">
      <dgm:prSet/>
      <dgm:spPr/>
      <dgm:t>
        <a:bodyPr/>
        <a:lstStyle/>
        <a:p>
          <a:pPr>
            <a:lnSpc>
              <a:spcPct val="114000"/>
            </a:lnSpc>
            <a:spcBef>
              <a:spcPts val="600"/>
            </a:spcBef>
            <a:spcAft>
              <a:spcPts val="600"/>
            </a:spcAft>
          </a:pPr>
          <a:endParaRPr lang="en-US" sz="2000"/>
        </a:p>
      </dgm:t>
    </dgm:pt>
    <dgm:pt modelId="{963D6A3D-B5DF-D94F-8EE0-1EECAB09CB06}">
      <dgm:prSet custT="1"/>
      <dgm:spPr/>
      <dgm:t>
        <a:bodyPr/>
        <a:lstStyle/>
        <a:p>
          <a:pPr>
            <a:lnSpc>
              <a:spcPct val="114000"/>
            </a:lnSpc>
            <a:spcBef>
              <a:spcPts val="600"/>
            </a:spcBef>
            <a:spcAft>
              <a:spcPts val="600"/>
            </a:spcAft>
          </a:pPr>
          <a:r>
            <a:rPr lang="en-GB" sz="2000"/>
            <a:t>Your supervisors</a:t>
          </a:r>
          <a:endParaRPr lang="en-PH" sz="2000"/>
        </a:p>
      </dgm:t>
    </dgm:pt>
    <dgm:pt modelId="{5F417E86-9A94-AE48-8001-4A066DD79CE5}" type="parTrans" cxnId="{F516C174-D9E7-6744-B22B-57C21D83EE74}">
      <dgm:prSet/>
      <dgm:spPr/>
      <dgm:t>
        <a:bodyPr/>
        <a:lstStyle/>
        <a:p>
          <a:pPr>
            <a:lnSpc>
              <a:spcPct val="114000"/>
            </a:lnSpc>
            <a:spcBef>
              <a:spcPts val="600"/>
            </a:spcBef>
            <a:spcAft>
              <a:spcPts val="600"/>
            </a:spcAft>
          </a:pPr>
          <a:endParaRPr lang="en-US" sz="2000"/>
        </a:p>
      </dgm:t>
    </dgm:pt>
    <dgm:pt modelId="{64E426DC-B1E9-F942-AE55-1693FB34C1A3}" type="sibTrans" cxnId="{F516C174-D9E7-6744-B22B-57C21D83EE74}">
      <dgm:prSet/>
      <dgm:spPr/>
      <dgm:t>
        <a:bodyPr/>
        <a:lstStyle/>
        <a:p>
          <a:pPr>
            <a:lnSpc>
              <a:spcPct val="114000"/>
            </a:lnSpc>
            <a:spcBef>
              <a:spcPts val="600"/>
            </a:spcBef>
            <a:spcAft>
              <a:spcPts val="600"/>
            </a:spcAft>
          </a:pPr>
          <a:endParaRPr lang="en-US" sz="2000"/>
        </a:p>
      </dgm:t>
    </dgm:pt>
    <dgm:pt modelId="{7B68C506-869E-0B44-B1EB-F9D99CD8C08E}" type="pres">
      <dgm:prSet presAssocID="{984A5C91-71D3-444B-A3C8-EB75E946E4FE}" presName="diagram" presStyleCnt="0">
        <dgm:presLayoutVars>
          <dgm:dir/>
          <dgm:resizeHandles val="exact"/>
        </dgm:presLayoutVars>
      </dgm:prSet>
      <dgm:spPr/>
    </dgm:pt>
    <dgm:pt modelId="{EBD05AD9-3756-C342-98B8-8C2C3FB4EED9}" type="pres">
      <dgm:prSet presAssocID="{E7C63750-9599-EF44-8BB9-BE9D6D3926C0}" presName="node" presStyleLbl="node1" presStyleIdx="0" presStyleCnt="6" custScaleX="170622">
        <dgm:presLayoutVars>
          <dgm:bulletEnabled val="1"/>
        </dgm:presLayoutVars>
      </dgm:prSet>
      <dgm:spPr>
        <a:prstGeom prst="round2SameRect">
          <a:avLst/>
        </a:prstGeom>
      </dgm:spPr>
    </dgm:pt>
    <dgm:pt modelId="{FF77BC9D-5553-B14A-8949-9C3E25840AE4}" type="pres">
      <dgm:prSet presAssocID="{C46E34FA-B174-4F4A-BAA3-321B6D9B0E07}" presName="sibTrans" presStyleCnt="0"/>
      <dgm:spPr/>
    </dgm:pt>
    <dgm:pt modelId="{D126AC8D-50AF-1143-B371-883CF411AAE0}" type="pres">
      <dgm:prSet presAssocID="{27874B82-3F03-674B-94A4-8856ABD22C29}" presName="node" presStyleLbl="node1" presStyleIdx="1" presStyleCnt="6" custScaleX="170622">
        <dgm:presLayoutVars>
          <dgm:bulletEnabled val="1"/>
        </dgm:presLayoutVars>
      </dgm:prSet>
      <dgm:spPr>
        <a:prstGeom prst="round2SameRect">
          <a:avLst/>
        </a:prstGeom>
      </dgm:spPr>
    </dgm:pt>
    <dgm:pt modelId="{EA82A9B8-6E47-794D-B06D-7DB126C7218E}" type="pres">
      <dgm:prSet presAssocID="{7035C116-3C1A-A840-929E-2436A07BC1A5}" presName="sibTrans" presStyleCnt="0"/>
      <dgm:spPr/>
    </dgm:pt>
    <dgm:pt modelId="{79794BF6-4B14-8949-B5DB-7E914C860036}" type="pres">
      <dgm:prSet presAssocID="{D77CE8F3-6318-A24C-BB49-3774079D5BC2}" presName="node" presStyleLbl="node1" presStyleIdx="2" presStyleCnt="6" custScaleX="170622">
        <dgm:presLayoutVars>
          <dgm:bulletEnabled val="1"/>
        </dgm:presLayoutVars>
      </dgm:prSet>
      <dgm:spPr>
        <a:prstGeom prst="round2SameRect">
          <a:avLst/>
        </a:prstGeom>
      </dgm:spPr>
    </dgm:pt>
    <dgm:pt modelId="{A33B821C-B1EA-BC46-BC52-2556A1E669D9}" type="pres">
      <dgm:prSet presAssocID="{C85E83ED-0817-1A4B-A0D0-3495D61CAB44}" presName="sibTrans" presStyleCnt="0"/>
      <dgm:spPr/>
    </dgm:pt>
    <dgm:pt modelId="{DEE16EF7-D9DB-2B48-A0EB-902A01212879}" type="pres">
      <dgm:prSet presAssocID="{C6B85F5F-E013-374E-82D1-DB18C01D7DEF}" presName="node" presStyleLbl="node1" presStyleIdx="3" presStyleCnt="6" custScaleX="170622">
        <dgm:presLayoutVars>
          <dgm:bulletEnabled val="1"/>
        </dgm:presLayoutVars>
      </dgm:prSet>
      <dgm:spPr>
        <a:prstGeom prst="round2SameRect">
          <a:avLst/>
        </a:prstGeom>
      </dgm:spPr>
    </dgm:pt>
    <dgm:pt modelId="{4DAEB7FC-F9DE-674C-A2E7-F8BA26BA3A51}" type="pres">
      <dgm:prSet presAssocID="{8ED77D64-A954-4C44-BB9C-DABB69C3591B}" presName="sibTrans" presStyleCnt="0"/>
      <dgm:spPr/>
    </dgm:pt>
    <dgm:pt modelId="{5F4B6C98-A9BE-2A44-9906-EB1E515D31A9}" type="pres">
      <dgm:prSet presAssocID="{91754C74-E966-CA4B-9F8E-D93256BF287E}" presName="node" presStyleLbl="node1" presStyleIdx="4" presStyleCnt="6" custScaleX="170622">
        <dgm:presLayoutVars>
          <dgm:bulletEnabled val="1"/>
        </dgm:presLayoutVars>
      </dgm:prSet>
      <dgm:spPr>
        <a:prstGeom prst="round2SameRect">
          <a:avLst/>
        </a:prstGeom>
      </dgm:spPr>
    </dgm:pt>
    <dgm:pt modelId="{AC2570EA-DE6A-8A4E-B3F2-638A5935B1B2}" type="pres">
      <dgm:prSet presAssocID="{BAF2BF89-004B-624F-9F57-AE5ADDC74469}" presName="sibTrans" presStyleCnt="0"/>
      <dgm:spPr/>
    </dgm:pt>
    <dgm:pt modelId="{228E1613-2024-5644-BE69-F6B9FB891554}" type="pres">
      <dgm:prSet presAssocID="{963D6A3D-B5DF-D94F-8EE0-1EECAB09CB06}" presName="node" presStyleLbl="node1" presStyleIdx="5" presStyleCnt="6" custScaleX="170622">
        <dgm:presLayoutVars>
          <dgm:bulletEnabled val="1"/>
        </dgm:presLayoutVars>
      </dgm:prSet>
      <dgm:spPr>
        <a:prstGeom prst="round2SameRect">
          <a:avLst/>
        </a:prstGeom>
      </dgm:spPr>
    </dgm:pt>
  </dgm:ptLst>
  <dgm:cxnLst>
    <dgm:cxn modelId="{79074B36-5505-1A4E-9B3D-2E6C4CE43052}" type="presOf" srcId="{E7C63750-9599-EF44-8BB9-BE9D6D3926C0}" destId="{EBD05AD9-3756-C342-98B8-8C2C3FB4EED9}" srcOrd="0" destOrd="0" presId="urn:microsoft.com/office/officeart/2005/8/layout/default"/>
    <dgm:cxn modelId="{D9D8F041-F13F-5A4D-BFD6-95DB5B25900D}" type="presOf" srcId="{C6B85F5F-E013-374E-82D1-DB18C01D7DEF}" destId="{DEE16EF7-D9DB-2B48-A0EB-902A01212879}" srcOrd="0" destOrd="0" presId="urn:microsoft.com/office/officeart/2005/8/layout/default"/>
    <dgm:cxn modelId="{3195456F-3E57-0C4A-B467-20152C71C300}" type="presOf" srcId="{984A5C91-71D3-444B-A3C8-EB75E946E4FE}" destId="{7B68C506-869E-0B44-B1EB-F9D99CD8C08E}" srcOrd="0" destOrd="0" presId="urn:microsoft.com/office/officeart/2005/8/layout/default"/>
    <dgm:cxn modelId="{F516C174-D9E7-6744-B22B-57C21D83EE74}" srcId="{984A5C91-71D3-444B-A3C8-EB75E946E4FE}" destId="{963D6A3D-B5DF-D94F-8EE0-1EECAB09CB06}" srcOrd="5" destOrd="0" parTransId="{5F417E86-9A94-AE48-8001-4A066DD79CE5}" sibTransId="{64E426DC-B1E9-F942-AE55-1693FB34C1A3}"/>
    <dgm:cxn modelId="{EB14087A-1AAE-4844-B415-32A3A31B01F8}" srcId="{984A5C91-71D3-444B-A3C8-EB75E946E4FE}" destId="{D77CE8F3-6318-A24C-BB49-3774079D5BC2}" srcOrd="2" destOrd="0" parTransId="{571B8D9C-691A-454D-9C43-5D9804E1032A}" sibTransId="{C85E83ED-0817-1A4B-A0D0-3495D61CAB44}"/>
    <dgm:cxn modelId="{E9BDFB84-44F8-734A-8068-BD6DD3E49BEF}" type="presOf" srcId="{D77CE8F3-6318-A24C-BB49-3774079D5BC2}" destId="{79794BF6-4B14-8949-B5DB-7E914C860036}" srcOrd="0" destOrd="0" presId="urn:microsoft.com/office/officeart/2005/8/layout/default"/>
    <dgm:cxn modelId="{98956487-1EAE-A640-8333-EEB81B634110}" srcId="{984A5C91-71D3-444B-A3C8-EB75E946E4FE}" destId="{91754C74-E966-CA4B-9F8E-D93256BF287E}" srcOrd="4" destOrd="0" parTransId="{B623ADD1-AC37-614F-836C-4EDE2EDB5354}" sibTransId="{BAF2BF89-004B-624F-9F57-AE5ADDC74469}"/>
    <dgm:cxn modelId="{D08BC398-E6AB-7A43-B36C-63939791E7A8}" type="presOf" srcId="{27874B82-3F03-674B-94A4-8856ABD22C29}" destId="{D126AC8D-50AF-1143-B371-883CF411AAE0}" srcOrd="0" destOrd="0" presId="urn:microsoft.com/office/officeart/2005/8/layout/default"/>
    <dgm:cxn modelId="{1BA97EA0-BE9C-354B-96DC-01E2CF0100DB}" srcId="{984A5C91-71D3-444B-A3C8-EB75E946E4FE}" destId="{27874B82-3F03-674B-94A4-8856ABD22C29}" srcOrd="1" destOrd="0" parTransId="{4F87CFD0-F25E-7C4C-A469-93B452B1A318}" sibTransId="{7035C116-3C1A-A840-929E-2436A07BC1A5}"/>
    <dgm:cxn modelId="{E4E4E0B1-B50D-6849-AFD3-71395BBDEDD5}" type="presOf" srcId="{963D6A3D-B5DF-D94F-8EE0-1EECAB09CB06}" destId="{228E1613-2024-5644-BE69-F6B9FB891554}" srcOrd="0" destOrd="0" presId="urn:microsoft.com/office/officeart/2005/8/layout/default"/>
    <dgm:cxn modelId="{431630B5-7E2B-1146-89E2-AB5AD28E0E4B}" type="presOf" srcId="{91754C74-E966-CA4B-9F8E-D93256BF287E}" destId="{5F4B6C98-A9BE-2A44-9906-EB1E515D31A9}" srcOrd="0" destOrd="0" presId="urn:microsoft.com/office/officeart/2005/8/layout/default"/>
    <dgm:cxn modelId="{91BA09C5-12E5-D14F-8650-0E2E653EC2AD}" srcId="{984A5C91-71D3-444B-A3C8-EB75E946E4FE}" destId="{C6B85F5F-E013-374E-82D1-DB18C01D7DEF}" srcOrd="3" destOrd="0" parTransId="{1E4955E0-13EE-8B42-B25F-C2BF96A930FE}" sibTransId="{8ED77D64-A954-4C44-BB9C-DABB69C3591B}"/>
    <dgm:cxn modelId="{2B4F62F1-72D6-6D40-AAAB-188199676711}" srcId="{984A5C91-71D3-444B-A3C8-EB75E946E4FE}" destId="{E7C63750-9599-EF44-8BB9-BE9D6D3926C0}" srcOrd="0" destOrd="0" parTransId="{9A415B1E-BB39-1F47-A9FC-ED6717AB8D60}" sibTransId="{C46E34FA-B174-4F4A-BAA3-321B6D9B0E07}"/>
    <dgm:cxn modelId="{40B39BA8-4BFE-8E46-8A7D-5F1101596FCC}" type="presParOf" srcId="{7B68C506-869E-0B44-B1EB-F9D99CD8C08E}" destId="{EBD05AD9-3756-C342-98B8-8C2C3FB4EED9}" srcOrd="0" destOrd="0" presId="urn:microsoft.com/office/officeart/2005/8/layout/default"/>
    <dgm:cxn modelId="{E63A8FF7-C82A-1840-8D75-EF6AAA38226B}" type="presParOf" srcId="{7B68C506-869E-0B44-B1EB-F9D99CD8C08E}" destId="{FF77BC9D-5553-B14A-8949-9C3E25840AE4}" srcOrd="1" destOrd="0" presId="urn:microsoft.com/office/officeart/2005/8/layout/default"/>
    <dgm:cxn modelId="{3A2CCA87-DA41-5C48-9C01-0E25AB4B4BB6}" type="presParOf" srcId="{7B68C506-869E-0B44-B1EB-F9D99CD8C08E}" destId="{D126AC8D-50AF-1143-B371-883CF411AAE0}" srcOrd="2" destOrd="0" presId="urn:microsoft.com/office/officeart/2005/8/layout/default"/>
    <dgm:cxn modelId="{71087AEA-8D45-E344-9785-C84CB09BCCA5}" type="presParOf" srcId="{7B68C506-869E-0B44-B1EB-F9D99CD8C08E}" destId="{EA82A9B8-6E47-794D-B06D-7DB126C7218E}" srcOrd="3" destOrd="0" presId="urn:microsoft.com/office/officeart/2005/8/layout/default"/>
    <dgm:cxn modelId="{52A353BA-C49F-A248-9A65-336097206266}" type="presParOf" srcId="{7B68C506-869E-0B44-B1EB-F9D99CD8C08E}" destId="{79794BF6-4B14-8949-B5DB-7E914C860036}" srcOrd="4" destOrd="0" presId="urn:microsoft.com/office/officeart/2005/8/layout/default"/>
    <dgm:cxn modelId="{A9A93284-02BF-7C43-B1B5-32203E46ED0F}" type="presParOf" srcId="{7B68C506-869E-0B44-B1EB-F9D99CD8C08E}" destId="{A33B821C-B1EA-BC46-BC52-2556A1E669D9}" srcOrd="5" destOrd="0" presId="urn:microsoft.com/office/officeart/2005/8/layout/default"/>
    <dgm:cxn modelId="{52A3008A-CC63-3549-B5CC-E679A9B3567D}" type="presParOf" srcId="{7B68C506-869E-0B44-B1EB-F9D99CD8C08E}" destId="{DEE16EF7-D9DB-2B48-A0EB-902A01212879}" srcOrd="6" destOrd="0" presId="urn:microsoft.com/office/officeart/2005/8/layout/default"/>
    <dgm:cxn modelId="{5BB4DA63-245E-9F46-9CB3-F596269E2963}" type="presParOf" srcId="{7B68C506-869E-0B44-B1EB-F9D99CD8C08E}" destId="{4DAEB7FC-F9DE-674C-A2E7-F8BA26BA3A51}" srcOrd="7" destOrd="0" presId="urn:microsoft.com/office/officeart/2005/8/layout/default"/>
    <dgm:cxn modelId="{7E816B80-62ED-9840-9DF8-80472134BFAD}" type="presParOf" srcId="{7B68C506-869E-0B44-B1EB-F9D99CD8C08E}" destId="{5F4B6C98-A9BE-2A44-9906-EB1E515D31A9}" srcOrd="8" destOrd="0" presId="urn:microsoft.com/office/officeart/2005/8/layout/default"/>
    <dgm:cxn modelId="{8E2AEB3E-F558-8347-82A3-CBE74175DCDA}" type="presParOf" srcId="{7B68C506-869E-0B44-B1EB-F9D99CD8C08E}" destId="{AC2570EA-DE6A-8A4E-B3F2-638A5935B1B2}" srcOrd="9" destOrd="0" presId="urn:microsoft.com/office/officeart/2005/8/layout/default"/>
    <dgm:cxn modelId="{8FBA4337-EF8F-CE48-9DF7-D2A737CA2916}" type="presParOf" srcId="{7B68C506-869E-0B44-B1EB-F9D99CD8C08E}" destId="{228E1613-2024-5644-BE69-F6B9FB89155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B08C92B-20DF-41AE-8FF9-1E2A09393CE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1D69C95F-F99B-4E8A-8EE3-071741E7EF38}">
      <dgm:prSet phldrT="[Text]" custT="1"/>
      <dgm:spPr/>
      <dgm:t>
        <a:bodyPr/>
        <a:lstStyle/>
        <a:p>
          <a:pPr>
            <a:lnSpc>
              <a:spcPct val="114000"/>
            </a:lnSpc>
            <a:spcBef>
              <a:spcPts val="600"/>
            </a:spcBef>
            <a:spcAft>
              <a:spcPts val="600"/>
            </a:spcAft>
            <a:buFont typeface="Wingdings" panose="05000000000000000000" pitchFamily="2" charset="2"/>
            <a:buChar char=""/>
          </a:pPr>
          <a:r>
            <a:rPr lang="en-AU" sz="2000"/>
            <a:t>What happened during the activity or situation</a:t>
          </a:r>
          <a:endParaRPr lang="en-PH" sz="2000"/>
        </a:p>
      </dgm:t>
    </dgm:pt>
    <dgm:pt modelId="{1F75FCC8-9940-481F-8D3A-FF4C0466DEA9}" type="parTrans" cxnId="{752AA700-309A-49FB-A384-7B9922CF5E99}">
      <dgm:prSet/>
      <dgm:spPr/>
      <dgm:t>
        <a:bodyPr/>
        <a:lstStyle/>
        <a:p>
          <a:endParaRPr lang="en-PH"/>
        </a:p>
      </dgm:t>
    </dgm:pt>
    <dgm:pt modelId="{93015198-AEB8-4835-BBEE-5D844CB3FCC9}" type="sibTrans" cxnId="{752AA700-309A-49FB-A384-7B9922CF5E99}">
      <dgm:prSet/>
      <dgm:spPr/>
      <dgm:t>
        <a:bodyPr/>
        <a:lstStyle/>
        <a:p>
          <a:endParaRPr lang="en-PH"/>
        </a:p>
      </dgm:t>
    </dgm:pt>
    <dgm:pt modelId="{7F75F868-9F37-44FC-B46B-BF7A89B37FB4}">
      <dgm:prSet phldrT="[Text]" custT="1"/>
      <dgm:spPr/>
      <dgm:t>
        <a:bodyPr/>
        <a:lstStyle/>
        <a:p>
          <a:pPr>
            <a:lnSpc>
              <a:spcPct val="114000"/>
            </a:lnSpc>
            <a:spcBef>
              <a:spcPts val="600"/>
            </a:spcBef>
            <a:spcAft>
              <a:spcPts val="600"/>
            </a:spcAft>
          </a:pPr>
          <a:r>
            <a:rPr lang="en-AU" sz="2000"/>
            <a:t>What went well</a:t>
          </a:r>
          <a:endParaRPr lang="en-PH" sz="2000"/>
        </a:p>
      </dgm:t>
    </dgm:pt>
    <dgm:pt modelId="{B915E18F-3868-462F-9BA1-8B82CEE5566B}" type="parTrans" cxnId="{2846764D-644F-4F5C-88B0-AC022AFE3DA6}">
      <dgm:prSet/>
      <dgm:spPr/>
      <dgm:t>
        <a:bodyPr/>
        <a:lstStyle/>
        <a:p>
          <a:endParaRPr lang="en-PH"/>
        </a:p>
      </dgm:t>
    </dgm:pt>
    <dgm:pt modelId="{1937ECE2-7970-4552-9CFE-372100B5192F}" type="sibTrans" cxnId="{2846764D-644F-4F5C-88B0-AC022AFE3DA6}">
      <dgm:prSet/>
      <dgm:spPr/>
      <dgm:t>
        <a:bodyPr/>
        <a:lstStyle/>
        <a:p>
          <a:endParaRPr lang="en-PH"/>
        </a:p>
      </dgm:t>
    </dgm:pt>
    <dgm:pt modelId="{E776CDBE-D9D7-4C99-AD79-A3EDB06439ED}">
      <dgm:prSet phldrT="[Text]" custT="1"/>
      <dgm:spPr/>
      <dgm:t>
        <a:bodyPr/>
        <a:lstStyle/>
        <a:p>
          <a:pPr>
            <a:lnSpc>
              <a:spcPct val="114000"/>
            </a:lnSpc>
            <a:spcBef>
              <a:spcPts val="600"/>
            </a:spcBef>
            <a:spcAft>
              <a:spcPts val="600"/>
            </a:spcAft>
            <a:buFont typeface="Wingdings" panose="05000000000000000000" pitchFamily="2" charset="2"/>
            <a:buChar char=""/>
          </a:pPr>
          <a:r>
            <a:rPr lang="en-AU" sz="2000" dirty="0"/>
            <a:t>What can be done better next time</a:t>
          </a:r>
          <a:endParaRPr lang="en-PH" sz="2000" dirty="0"/>
        </a:p>
      </dgm:t>
    </dgm:pt>
    <dgm:pt modelId="{6873301A-7F1E-4C70-B008-C1E3B924D67B}" type="parTrans" cxnId="{CA58F7AE-B723-43ED-9F34-AD393A39F965}">
      <dgm:prSet/>
      <dgm:spPr/>
      <dgm:t>
        <a:bodyPr/>
        <a:lstStyle/>
        <a:p>
          <a:endParaRPr lang="en-PH"/>
        </a:p>
      </dgm:t>
    </dgm:pt>
    <dgm:pt modelId="{5EA98F87-FB82-47A5-960E-DB2DF4F9D54B}" type="sibTrans" cxnId="{CA58F7AE-B723-43ED-9F34-AD393A39F965}">
      <dgm:prSet/>
      <dgm:spPr/>
      <dgm:t>
        <a:bodyPr/>
        <a:lstStyle/>
        <a:p>
          <a:endParaRPr lang="en-PH"/>
        </a:p>
      </dgm:t>
    </dgm:pt>
    <dgm:pt modelId="{7A46F1D0-DAF4-4921-A912-24C05E4C63DD}" type="pres">
      <dgm:prSet presAssocID="{7B08C92B-20DF-41AE-8FF9-1E2A09393CE0}" presName="diagram" presStyleCnt="0">
        <dgm:presLayoutVars>
          <dgm:dir/>
          <dgm:resizeHandles val="exact"/>
        </dgm:presLayoutVars>
      </dgm:prSet>
      <dgm:spPr/>
    </dgm:pt>
    <dgm:pt modelId="{2D8A4578-BB83-43DE-9F61-5FE41BBCFD0F}" type="pres">
      <dgm:prSet presAssocID="{1D69C95F-F99B-4E8A-8EE3-071741E7EF38}" presName="node" presStyleLbl="node1" presStyleIdx="0" presStyleCnt="3">
        <dgm:presLayoutVars>
          <dgm:bulletEnabled val="1"/>
        </dgm:presLayoutVars>
      </dgm:prSet>
      <dgm:spPr>
        <a:prstGeom prst="snip1Rect">
          <a:avLst/>
        </a:prstGeom>
      </dgm:spPr>
    </dgm:pt>
    <dgm:pt modelId="{138545DE-B054-4BB8-926B-CFAC6CE4E3D5}" type="pres">
      <dgm:prSet presAssocID="{93015198-AEB8-4835-BBEE-5D844CB3FCC9}" presName="sibTrans" presStyleCnt="0"/>
      <dgm:spPr/>
    </dgm:pt>
    <dgm:pt modelId="{53471B93-48C5-4DDA-BEBE-09685E675D30}" type="pres">
      <dgm:prSet presAssocID="{7F75F868-9F37-44FC-B46B-BF7A89B37FB4}" presName="node" presStyleLbl="node1" presStyleIdx="1" presStyleCnt="3">
        <dgm:presLayoutVars>
          <dgm:bulletEnabled val="1"/>
        </dgm:presLayoutVars>
      </dgm:prSet>
      <dgm:spPr>
        <a:prstGeom prst="snip1Rect">
          <a:avLst/>
        </a:prstGeom>
      </dgm:spPr>
    </dgm:pt>
    <dgm:pt modelId="{2B5E7DC2-AB23-4CCB-B669-322E23508A83}" type="pres">
      <dgm:prSet presAssocID="{1937ECE2-7970-4552-9CFE-372100B5192F}" presName="sibTrans" presStyleCnt="0"/>
      <dgm:spPr/>
    </dgm:pt>
    <dgm:pt modelId="{C8B05251-E4AC-4794-A28A-E5FF55C70AFA}" type="pres">
      <dgm:prSet presAssocID="{E776CDBE-D9D7-4C99-AD79-A3EDB06439ED}" presName="node" presStyleLbl="node1" presStyleIdx="2" presStyleCnt="3">
        <dgm:presLayoutVars>
          <dgm:bulletEnabled val="1"/>
        </dgm:presLayoutVars>
      </dgm:prSet>
      <dgm:spPr>
        <a:prstGeom prst="snip1Rect">
          <a:avLst/>
        </a:prstGeom>
      </dgm:spPr>
    </dgm:pt>
  </dgm:ptLst>
  <dgm:cxnLst>
    <dgm:cxn modelId="{752AA700-309A-49FB-A384-7B9922CF5E99}" srcId="{7B08C92B-20DF-41AE-8FF9-1E2A09393CE0}" destId="{1D69C95F-F99B-4E8A-8EE3-071741E7EF38}" srcOrd="0" destOrd="0" parTransId="{1F75FCC8-9940-481F-8D3A-FF4C0466DEA9}" sibTransId="{93015198-AEB8-4835-BBEE-5D844CB3FCC9}"/>
    <dgm:cxn modelId="{2846764D-644F-4F5C-88B0-AC022AFE3DA6}" srcId="{7B08C92B-20DF-41AE-8FF9-1E2A09393CE0}" destId="{7F75F868-9F37-44FC-B46B-BF7A89B37FB4}" srcOrd="1" destOrd="0" parTransId="{B915E18F-3868-462F-9BA1-8B82CEE5566B}" sibTransId="{1937ECE2-7970-4552-9CFE-372100B5192F}"/>
    <dgm:cxn modelId="{F61F008C-C258-40C9-8922-2BCBD77B89B5}" type="presOf" srcId="{7F75F868-9F37-44FC-B46B-BF7A89B37FB4}" destId="{53471B93-48C5-4DDA-BEBE-09685E675D30}" srcOrd="0" destOrd="0" presId="urn:microsoft.com/office/officeart/2005/8/layout/default"/>
    <dgm:cxn modelId="{CA58F7AE-B723-43ED-9F34-AD393A39F965}" srcId="{7B08C92B-20DF-41AE-8FF9-1E2A09393CE0}" destId="{E776CDBE-D9D7-4C99-AD79-A3EDB06439ED}" srcOrd="2" destOrd="0" parTransId="{6873301A-7F1E-4C70-B008-C1E3B924D67B}" sibTransId="{5EA98F87-FB82-47A5-960E-DB2DF4F9D54B}"/>
    <dgm:cxn modelId="{395F92B4-02D2-44E4-8CAD-03FC8F6648EE}" type="presOf" srcId="{E776CDBE-D9D7-4C99-AD79-A3EDB06439ED}" destId="{C8B05251-E4AC-4794-A28A-E5FF55C70AFA}" srcOrd="0" destOrd="0" presId="urn:microsoft.com/office/officeart/2005/8/layout/default"/>
    <dgm:cxn modelId="{6C5865CD-8E4E-4A22-BC1E-016612B3B6D8}" type="presOf" srcId="{7B08C92B-20DF-41AE-8FF9-1E2A09393CE0}" destId="{7A46F1D0-DAF4-4921-A912-24C05E4C63DD}" srcOrd="0" destOrd="0" presId="urn:microsoft.com/office/officeart/2005/8/layout/default"/>
    <dgm:cxn modelId="{2BB147DA-2168-4680-90BA-2A9728265C4B}" type="presOf" srcId="{1D69C95F-F99B-4E8A-8EE3-071741E7EF38}" destId="{2D8A4578-BB83-43DE-9F61-5FE41BBCFD0F}" srcOrd="0" destOrd="0" presId="urn:microsoft.com/office/officeart/2005/8/layout/default"/>
    <dgm:cxn modelId="{25ABE808-6B81-40D3-B484-D91C3DD28A3A}" type="presParOf" srcId="{7A46F1D0-DAF4-4921-A912-24C05E4C63DD}" destId="{2D8A4578-BB83-43DE-9F61-5FE41BBCFD0F}" srcOrd="0" destOrd="0" presId="urn:microsoft.com/office/officeart/2005/8/layout/default"/>
    <dgm:cxn modelId="{34E09C9F-F906-40DC-88EB-1E7537E0134B}" type="presParOf" srcId="{7A46F1D0-DAF4-4921-A912-24C05E4C63DD}" destId="{138545DE-B054-4BB8-926B-CFAC6CE4E3D5}" srcOrd="1" destOrd="0" presId="urn:microsoft.com/office/officeart/2005/8/layout/default"/>
    <dgm:cxn modelId="{357F549D-010D-4097-9C37-5E768442C828}" type="presParOf" srcId="{7A46F1D0-DAF4-4921-A912-24C05E4C63DD}" destId="{53471B93-48C5-4DDA-BEBE-09685E675D30}" srcOrd="2" destOrd="0" presId="urn:microsoft.com/office/officeart/2005/8/layout/default"/>
    <dgm:cxn modelId="{FB9AD54E-8BCE-4CE2-9BE8-EFA5D0F3B520}" type="presParOf" srcId="{7A46F1D0-DAF4-4921-A912-24C05E4C63DD}" destId="{2B5E7DC2-AB23-4CCB-B669-322E23508A83}" srcOrd="3" destOrd="0" presId="urn:microsoft.com/office/officeart/2005/8/layout/default"/>
    <dgm:cxn modelId="{3D11F294-25C4-46EB-82DC-12A8FE3957DC}" type="presParOf" srcId="{7A46F1D0-DAF4-4921-A912-24C05E4C63DD}" destId="{C8B05251-E4AC-4794-A28A-E5FF55C70AF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6A547CF-9485-42BC-9060-021B634FEAAA}"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PH"/>
        </a:p>
      </dgm:t>
    </dgm:pt>
    <dgm:pt modelId="{A580067C-057C-47C9-BA2A-5F0DBC54211D}">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Images</a:t>
          </a:r>
          <a:endParaRPr lang="en-PH" sz="2000"/>
        </a:p>
      </dgm:t>
    </dgm:pt>
    <dgm:pt modelId="{4F050EB7-F4AF-4123-B0F9-AF5C3A10790A}" type="parTrans" cxnId="{2697AE7B-EC1B-4A8B-A768-DBABCE5E9515}">
      <dgm:prSet/>
      <dgm:spPr/>
      <dgm:t>
        <a:bodyPr/>
        <a:lstStyle/>
        <a:p>
          <a:endParaRPr lang="en-PH"/>
        </a:p>
      </dgm:t>
    </dgm:pt>
    <dgm:pt modelId="{F8160C68-175E-455E-8454-BCE5D932BF68}" type="sibTrans" cxnId="{2697AE7B-EC1B-4A8B-A768-DBABCE5E9515}">
      <dgm:prSet/>
      <dgm:spPr/>
      <dgm:t>
        <a:bodyPr/>
        <a:lstStyle/>
        <a:p>
          <a:endParaRPr lang="en-PH"/>
        </a:p>
      </dgm:t>
    </dgm:pt>
    <dgm:pt modelId="{5B1730DF-A9F5-47EE-A15F-48414D149FA9}">
      <dgm:prSet phldrT="[Tex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Videos</a:t>
          </a:r>
          <a:endParaRPr lang="en-PH" sz="2000" dirty="0"/>
        </a:p>
      </dgm:t>
    </dgm:pt>
    <dgm:pt modelId="{6F26484D-9CB6-4098-939F-DF87E9B07271}" type="parTrans" cxnId="{7C87146F-2D9C-47C9-98DB-B938184DE505}">
      <dgm:prSet/>
      <dgm:spPr/>
      <dgm:t>
        <a:bodyPr/>
        <a:lstStyle/>
        <a:p>
          <a:endParaRPr lang="en-PH"/>
        </a:p>
      </dgm:t>
    </dgm:pt>
    <dgm:pt modelId="{4556EEEE-217C-4FFD-B2EB-D24C0E06D18C}" type="sibTrans" cxnId="{7C87146F-2D9C-47C9-98DB-B938184DE505}">
      <dgm:prSet/>
      <dgm:spPr/>
      <dgm:t>
        <a:bodyPr/>
        <a:lstStyle/>
        <a:p>
          <a:endParaRPr lang="en-PH"/>
        </a:p>
      </dgm:t>
    </dgm:pt>
    <dgm:pt modelId="{64040E99-7660-4EB2-B09E-F447B3205208}">
      <dgm:prSet phldrT="[Text]" custT="1"/>
      <dgm:spPr/>
      <dgm:t>
        <a:bodyPr/>
        <a:lstStyle/>
        <a:p>
          <a:pPr>
            <a:lnSpc>
              <a:spcPct val="114000"/>
            </a:lnSpc>
            <a:spcBef>
              <a:spcPts val="600"/>
            </a:spcBef>
            <a:spcAft>
              <a:spcPts val="600"/>
            </a:spcAft>
          </a:pPr>
          <a:r>
            <a:rPr lang="en-AU" sz="2000" dirty="0"/>
            <a:t>And other graphics</a:t>
          </a:r>
          <a:endParaRPr lang="en-PH" sz="2000" dirty="0"/>
        </a:p>
      </dgm:t>
    </dgm:pt>
    <dgm:pt modelId="{03B6A821-26FC-4CD2-B1A5-F1F7E001B7B8}" type="parTrans" cxnId="{78008B73-89AD-4703-A765-5D620639E282}">
      <dgm:prSet/>
      <dgm:spPr/>
      <dgm:t>
        <a:bodyPr/>
        <a:lstStyle/>
        <a:p>
          <a:endParaRPr lang="en-PH"/>
        </a:p>
      </dgm:t>
    </dgm:pt>
    <dgm:pt modelId="{B3F6E28C-D72C-4E33-B7E2-3EB37EB0B126}" type="sibTrans" cxnId="{78008B73-89AD-4703-A765-5D620639E282}">
      <dgm:prSet/>
      <dgm:spPr/>
      <dgm:t>
        <a:bodyPr/>
        <a:lstStyle/>
        <a:p>
          <a:endParaRPr lang="en-PH"/>
        </a:p>
      </dgm:t>
    </dgm:pt>
    <dgm:pt modelId="{B0F7F58E-398C-4316-B585-9342C9CA125E}" type="pres">
      <dgm:prSet presAssocID="{36A547CF-9485-42BC-9060-021B634FEAAA}" presName="Name0" presStyleCnt="0">
        <dgm:presLayoutVars>
          <dgm:dir/>
          <dgm:resizeHandles val="exact"/>
        </dgm:presLayoutVars>
      </dgm:prSet>
      <dgm:spPr/>
    </dgm:pt>
    <dgm:pt modelId="{3E00EE41-CE38-49E9-8B6B-3298B9EEAC24}" type="pres">
      <dgm:prSet presAssocID="{A580067C-057C-47C9-BA2A-5F0DBC54211D}" presName="node" presStyleLbl="node1" presStyleIdx="0" presStyleCnt="3">
        <dgm:presLayoutVars>
          <dgm:bulletEnabled val="1"/>
        </dgm:presLayoutVars>
      </dgm:prSet>
      <dgm:spPr/>
    </dgm:pt>
    <dgm:pt modelId="{AD2B0796-5952-4C88-9A74-C4F237FC8F95}" type="pres">
      <dgm:prSet presAssocID="{F8160C68-175E-455E-8454-BCE5D932BF68}" presName="sibTrans" presStyleCnt="0"/>
      <dgm:spPr/>
    </dgm:pt>
    <dgm:pt modelId="{DBB55723-C798-4D21-8E23-0C64E9BEA5C4}" type="pres">
      <dgm:prSet presAssocID="{5B1730DF-A9F5-47EE-A15F-48414D149FA9}" presName="node" presStyleLbl="node1" presStyleIdx="1" presStyleCnt="3">
        <dgm:presLayoutVars>
          <dgm:bulletEnabled val="1"/>
        </dgm:presLayoutVars>
      </dgm:prSet>
      <dgm:spPr/>
    </dgm:pt>
    <dgm:pt modelId="{2707292C-0E44-47F9-ADCB-F6A346816612}" type="pres">
      <dgm:prSet presAssocID="{4556EEEE-217C-4FFD-B2EB-D24C0E06D18C}" presName="sibTrans" presStyleCnt="0"/>
      <dgm:spPr/>
    </dgm:pt>
    <dgm:pt modelId="{9D80DA10-6B85-491F-8A3F-3088D35DFC82}" type="pres">
      <dgm:prSet presAssocID="{64040E99-7660-4EB2-B09E-F447B3205208}" presName="node" presStyleLbl="node1" presStyleIdx="2" presStyleCnt="3">
        <dgm:presLayoutVars>
          <dgm:bulletEnabled val="1"/>
        </dgm:presLayoutVars>
      </dgm:prSet>
      <dgm:spPr/>
    </dgm:pt>
  </dgm:ptLst>
  <dgm:cxnLst>
    <dgm:cxn modelId="{96459E4C-D4BD-4A8C-BA54-EE0CFA4ADE9C}" type="presOf" srcId="{5B1730DF-A9F5-47EE-A15F-48414D149FA9}" destId="{DBB55723-C798-4D21-8E23-0C64E9BEA5C4}" srcOrd="0" destOrd="0" presId="urn:microsoft.com/office/officeart/2005/8/layout/hList6"/>
    <dgm:cxn modelId="{7C87146F-2D9C-47C9-98DB-B938184DE505}" srcId="{36A547CF-9485-42BC-9060-021B634FEAAA}" destId="{5B1730DF-A9F5-47EE-A15F-48414D149FA9}" srcOrd="1" destOrd="0" parTransId="{6F26484D-9CB6-4098-939F-DF87E9B07271}" sibTransId="{4556EEEE-217C-4FFD-B2EB-D24C0E06D18C}"/>
    <dgm:cxn modelId="{E9B51550-B59F-44CF-B162-262C7C774AE5}" type="presOf" srcId="{64040E99-7660-4EB2-B09E-F447B3205208}" destId="{9D80DA10-6B85-491F-8A3F-3088D35DFC82}" srcOrd="0" destOrd="0" presId="urn:microsoft.com/office/officeart/2005/8/layout/hList6"/>
    <dgm:cxn modelId="{78008B73-89AD-4703-A765-5D620639E282}" srcId="{36A547CF-9485-42BC-9060-021B634FEAAA}" destId="{64040E99-7660-4EB2-B09E-F447B3205208}" srcOrd="2" destOrd="0" parTransId="{03B6A821-26FC-4CD2-B1A5-F1F7E001B7B8}" sibTransId="{B3F6E28C-D72C-4E33-B7E2-3EB37EB0B126}"/>
    <dgm:cxn modelId="{2697AE7B-EC1B-4A8B-A768-DBABCE5E9515}" srcId="{36A547CF-9485-42BC-9060-021B634FEAAA}" destId="{A580067C-057C-47C9-BA2A-5F0DBC54211D}" srcOrd="0" destOrd="0" parTransId="{4F050EB7-F4AF-4123-B0F9-AF5C3A10790A}" sibTransId="{F8160C68-175E-455E-8454-BCE5D932BF68}"/>
    <dgm:cxn modelId="{482926AD-4A44-4118-A3AC-40FDADA99451}" type="presOf" srcId="{A580067C-057C-47C9-BA2A-5F0DBC54211D}" destId="{3E00EE41-CE38-49E9-8B6B-3298B9EEAC24}" srcOrd="0" destOrd="0" presId="urn:microsoft.com/office/officeart/2005/8/layout/hList6"/>
    <dgm:cxn modelId="{E86D25AF-3103-435D-AC13-CD8BF05B3B72}" type="presOf" srcId="{36A547CF-9485-42BC-9060-021B634FEAAA}" destId="{B0F7F58E-398C-4316-B585-9342C9CA125E}" srcOrd="0" destOrd="0" presId="urn:microsoft.com/office/officeart/2005/8/layout/hList6"/>
    <dgm:cxn modelId="{70810AB4-9FD1-441F-9456-E7146FBEAE1E}" type="presParOf" srcId="{B0F7F58E-398C-4316-B585-9342C9CA125E}" destId="{3E00EE41-CE38-49E9-8B6B-3298B9EEAC24}" srcOrd="0" destOrd="0" presId="urn:microsoft.com/office/officeart/2005/8/layout/hList6"/>
    <dgm:cxn modelId="{0E7AF2F8-D23A-4FD5-B580-93B1BF2B2DC1}" type="presParOf" srcId="{B0F7F58E-398C-4316-B585-9342C9CA125E}" destId="{AD2B0796-5952-4C88-9A74-C4F237FC8F95}" srcOrd="1" destOrd="0" presId="urn:microsoft.com/office/officeart/2005/8/layout/hList6"/>
    <dgm:cxn modelId="{90CD97F0-74C3-4BBF-B64C-00B7FCC5CA2F}" type="presParOf" srcId="{B0F7F58E-398C-4316-B585-9342C9CA125E}" destId="{DBB55723-C798-4D21-8E23-0C64E9BEA5C4}" srcOrd="2" destOrd="0" presId="urn:microsoft.com/office/officeart/2005/8/layout/hList6"/>
    <dgm:cxn modelId="{125E53C0-F2E2-4EF4-A45F-1B234F943392}" type="presParOf" srcId="{B0F7F58E-398C-4316-B585-9342C9CA125E}" destId="{2707292C-0E44-47F9-ADCB-F6A346816612}" srcOrd="3" destOrd="0" presId="urn:microsoft.com/office/officeart/2005/8/layout/hList6"/>
    <dgm:cxn modelId="{68F1D927-ADAD-42F0-9BA5-C375471EEB5B}" type="presParOf" srcId="{B0F7F58E-398C-4316-B585-9342C9CA125E}" destId="{9D80DA10-6B85-491F-8A3F-3088D35DFC82}"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1516074-7EC6-1848-B5D8-6832917B79E9}"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US"/>
        </a:p>
      </dgm:t>
    </dgm:pt>
    <dgm:pt modelId="{F0D4C13D-F849-7C40-82E3-F379E059826C}">
      <dgm:prSet phldrT="[Text]" custT="1"/>
      <dgm:spPr>
        <a:solidFill>
          <a:srgbClr val="458DCF"/>
        </a:solidFill>
      </dgm:spPr>
      <dgm:t>
        <a:bodyPr/>
        <a:lstStyle/>
        <a:p>
          <a:pPr>
            <a:lnSpc>
              <a:spcPct val="114000"/>
            </a:lnSpc>
            <a:spcBef>
              <a:spcPts val="600"/>
            </a:spcBef>
            <a:spcAft>
              <a:spcPts val="600"/>
            </a:spcAft>
          </a:pPr>
          <a:r>
            <a:rPr lang="en-US" sz="2000"/>
            <a:t>Duty of care</a:t>
          </a:r>
        </a:p>
      </dgm:t>
    </dgm:pt>
    <dgm:pt modelId="{A73FF883-09D1-494C-9B3B-4BE18BD93D44}" type="parTrans" cxnId="{71BAF684-86F9-8F48-8CA4-E7D436AC2873}">
      <dgm:prSet/>
      <dgm:spPr/>
      <dgm:t>
        <a:bodyPr/>
        <a:lstStyle/>
        <a:p>
          <a:pPr>
            <a:lnSpc>
              <a:spcPct val="114000"/>
            </a:lnSpc>
            <a:spcBef>
              <a:spcPts val="600"/>
            </a:spcBef>
            <a:spcAft>
              <a:spcPts val="600"/>
            </a:spcAft>
          </a:pPr>
          <a:endParaRPr lang="en-US" sz="2000"/>
        </a:p>
      </dgm:t>
    </dgm:pt>
    <dgm:pt modelId="{3C91730D-4591-554B-A6D6-669927F2ACC3}" type="sibTrans" cxnId="{71BAF684-86F9-8F48-8CA4-E7D436AC2873}">
      <dgm:prSet/>
      <dgm:spPr/>
      <dgm:t>
        <a:bodyPr/>
        <a:lstStyle/>
        <a:p>
          <a:pPr>
            <a:lnSpc>
              <a:spcPct val="114000"/>
            </a:lnSpc>
            <a:spcBef>
              <a:spcPts val="600"/>
            </a:spcBef>
            <a:spcAft>
              <a:spcPts val="600"/>
            </a:spcAft>
          </a:pPr>
          <a:endParaRPr lang="en-US" sz="2000"/>
        </a:p>
      </dgm:t>
    </dgm:pt>
    <dgm:pt modelId="{707D030F-3637-BA4E-A2F6-92AEEEFBF155}">
      <dgm:prSet phldrT="[Text]" custT="1"/>
      <dgm:spPr/>
      <dgm:t>
        <a:bodyPr/>
        <a:lstStyle/>
        <a:p>
          <a:pPr>
            <a:lnSpc>
              <a:spcPct val="114000"/>
            </a:lnSpc>
            <a:spcBef>
              <a:spcPts val="600"/>
            </a:spcBef>
            <a:spcAft>
              <a:spcPts val="600"/>
            </a:spcAft>
          </a:pPr>
          <a:r>
            <a:rPr lang="en-US" sz="2000"/>
            <a:t>Dignity of risk</a:t>
          </a:r>
        </a:p>
      </dgm:t>
    </dgm:pt>
    <dgm:pt modelId="{EB84120B-976B-E943-864C-93EA00F64A44}" type="parTrans" cxnId="{57A7B0DF-D504-B044-B366-CFE88FD17174}">
      <dgm:prSet/>
      <dgm:spPr/>
      <dgm:t>
        <a:bodyPr/>
        <a:lstStyle/>
        <a:p>
          <a:pPr>
            <a:lnSpc>
              <a:spcPct val="114000"/>
            </a:lnSpc>
            <a:spcBef>
              <a:spcPts val="600"/>
            </a:spcBef>
            <a:spcAft>
              <a:spcPts val="600"/>
            </a:spcAft>
          </a:pPr>
          <a:endParaRPr lang="en-US" sz="2000"/>
        </a:p>
      </dgm:t>
    </dgm:pt>
    <dgm:pt modelId="{32A55287-6714-0343-9898-7F15ACB86839}" type="sibTrans" cxnId="{57A7B0DF-D504-B044-B366-CFE88FD17174}">
      <dgm:prSet/>
      <dgm:spPr/>
      <dgm:t>
        <a:bodyPr/>
        <a:lstStyle/>
        <a:p>
          <a:pPr>
            <a:lnSpc>
              <a:spcPct val="114000"/>
            </a:lnSpc>
            <a:spcBef>
              <a:spcPts val="600"/>
            </a:spcBef>
            <a:spcAft>
              <a:spcPts val="600"/>
            </a:spcAft>
          </a:pPr>
          <a:endParaRPr lang="en-US" sz="2000"/>
        </a:p>
      </dgm:t>
    </dgm:pt>
    <dgm:pt modelId="{58A150CF-CD33-9F40-AB68-58637D5D8DA0}" type="pres">
      <dgm:prSet presAssocID="{41516074-7EC6-1848-B5D8-6832917B79E9}" presName="diagram" presStyleCnt="0">
        <dgm:presLayoutVars>
          <dgm:chPref val="1"/>
          <dgm:dir/>
          <dgm:animOne val="branch"/>
          <dgm:animLvl val="lvl"/>
          <dgm:resizeHandles/>
        </dgm:presLayoutVars>
      </dgm:prSet>
      <dgm:spPr/>
    </dgm:pt>
    <dgm:pt modelId="{C4EF30F5-971B-EB41-A0B1-7899DA2C437E}" type="pres">
      <dgm:prSet presAssocID="{F0D4C13D-F849-7C40-82E3-F379E059826C}" presName="root" presStyleCnt="0"/>
      <dgm:spPr/>
    </dgm:pt>
    <dgm:pt modelId="{2713C486-9A91-D845-8834-29B0AF186598}" type="pres">
      <dgm:prSet presAssocID="{F0D4C13D-F849-7C40-82E3-F379E059826C}" presName="rootComposite" presStyleCnt="0"/>
      <dgm:spPr/>
    </dgm:pt>
    <dgm:pt modelId="{1FFA9344-2F13-6244-BDA7-ABC5B548D909}" type="pres">
      <dgm:prSet presAssocID="{F0D4C13D-F849-7C40-82E3-F379E059826C}" presName="rootText" presStyleLbl="node1" presStyleIdx="0" presStyleCnt="2" custScaleX="158693" custLinFactNeighborX="8629"/>
      <dgm:spPr/>
    </dgm:pt>
    <dgm:pt modelId="{70F25559-94B5-7849-A527-E43E2D21DAF1}" type="pres">
      <dgm:prSet presAssocID="{F0D4C13D-F849-7C40-82E3-F379E059826C}" presName="rootConnector" presStyleLbl="node1" presStyleIdx="0" presStyleCnt="2"/>
      <dgm:spPr/>
    </dgm:pt>
    <dgm:pt modelId="{03DF873D-43DB-A64D-872D-EF6DD6343691}" type="pres">
      <dgm:prSet presAssocID="{F0D4C13D-F849-7C40-82E3-F379E059826C}" presName="childShape" presStyleCnt="0"/>
      <dgm:spPr/>
    </dgm:pt>
    <dgm:pt modelId="{4E0CD82E-F30E-5841-9C45-4334C616514C}" type="pres">
      <dgm:prSet presAssocID="{707D030F-3637-BA4E-A2F6-92AEEEFBF155}" presName="root" presStyleCnt="0"/>
      <dgm:spPr/>
    </dgm:pt>
    <dgm:pt modelId="{E618CD8D-8182-9646-BE1F-E160C2D1ED50}" type="pres">
      <dgm:prSet presAssocID="{707D030F-3637-BA4E-A2F6-92AEEEFBF155}" presName="rootComposite" presStyleCnt="0"/>
      <dgm:spPr/>
    </dgm:pt>
    <dgm:pt modelId="{B88175D6-5F6D-F54E-AB62-CA8031459ABB}" type="pres">
      <dgm:prSet presAssocID="{707D030F-3637-BA4E-A2F6-92AEEEFBF155}" presName="rootText" presStyleLbl="node1" presStyleIdx="1" presStyleCnt="2" custScaleX="151800" custLinFactNeighborX="-7910"/>
      <dgm:spPr/>
    </dgm:pt>
    <dgm:pt modelId="{B3A5989A-4740-C940-85E5-E980309BE9DE}" type="pres">
      <dgm:prSet presAssocID="{707D030F-3637-BA4E-A2F6-92AEEEFBF155}" presName="rootConnector" presStyleLbl="node1" presStyleIdx="1" presStyleCnt="2"/>
      <dgm:spPr/>
    </dgm:pt>
    <dgm:pt modelId="{4B1850C1-B353-0141-99C3-C5A6E90F5E3D}" type="pres">
      <dgm:prSet presAssocID="{707D030F-3637-BA4E-A2F6-92AEEEFBF155}" presName="childShape" presStyleCnt="0"/>
      <dgm:spPr/>
    </dgm:pt>
  </dgm:ptLst>
  <dgm:cxnLst>
    <dgm:cxn modelId="{71BAF684-86F9-8F48-8CA4-E7D436AC2873}" srcId="{41516074-7EC6-1848-B5D8-6832917B79E9}" destId="{F0D4C13D-F849-7C40-82E3-F379E059826C}" srcOrd="0" destOrd="0" parTransId="{A73FF883-09D1-494C-9B3B-4BE18BD93D44}" sibTransId="{3C91730D-4591-554B-A6D6-669927F2ACC3}"/>
    <dgm:cxn modelId="{1B31DEAE-A93E-FC4E-98E4-6DA01E55A561}" type="presOf" srcId="{41516074-7EC6-1848-B5D8-6832917B79E9}" destId="{58A150CF-CD33-9F40-AB68-58637D5D8DA0}" srcOrd="0" destOrd="0" presId="urn:microsoft.com/office/officeart/2005/8/layout/hierarchy3"/>
    <dgm:cxn modelId="{632FD0BD-5F69-8B4F-B0A1-400F0ABD59D2}" type="presOf" srcId="{F0D4C13D-F849-7C40-82E3-F379E059826C}" destId="{1FFA9344-2F13-6244-BDA7-ABC5B548D909}" srcOrd="0" destOrd="0" presId="urn:microsoft.com/office/officeart/2005/8/layout/hierarchy3"/>
    <dgm:cxn modelId="{96DCF2BD-D4EB-AB44-872A-E5688CB88B8F}" type="presOf" srcId="{F0D4C13D-F849-7C40-82E3-F379E059826C}" destId="{70F25559-94B5-7849-A527-E43E2D21DAF1}" srcOrd="1" destOrd="0" presId="urn:microsoft.com/office/officeart/2005/8/layout/hierarchy3"/>
    <dgm:cxn modelId="{57A7B0DF-D504-B044-B366-CFE88FD17174}" srcId="{41516074-7EC6-1848-B5D8-6832917B79E9}" destId="{707D030F-3637-BA4E-A2F6-92AEEEFBF155}" srcOrd="1" destOrd="0" parTransId="{EB84120B-976B-E943-864C-93EA00F64A44}" sibTransId="{32A55287-6714-0343-9898-7F15ACB86839}"/>
    <dgm:cxn modelId="{97379CEB-A2E6-C44B-BDA9-AD3A6A29E23A}" type="presOf" srcId="{707D030F-3637-BA4E-A2F6-92AEEEFBF155}" destId="{B3A5989A-4740-C940-85E5-E980309BE9DE}" srcOrd="1" destOrd="0" presId="urn:microsoft.com/office/officeart/2005/8/layout/hierarchy3"/>
    <dgm:cxn modelId="{5B0DFEEB-7914-8942-ADC0-BFEF279B2D31}" type="presOf" srcId="{707D030F-3637-BA4E-A2F6-92AEEEFBF155}" destId="{B88175D6-5F6D-F54E-AB62-CA8031459ABB}" srcOrd="0" destOrd="0" presId="urn:microsoft.com/office/officeart/2005/8/layout/hierarchy3"/>
    <dgm:cxn modelId="{7A9E8B73-7CC5-7A41-BEE4-2C9DC2741B81}" type="presParOf" srcId="{58A150CF-CD33-9F40-AB68-58637D5D8DA0}" destId="{C4EF30F5-971B-EB41-A0B1-7899DA2C437E}" srcOrd="0" destOrd="0" presId="urn:microsoft.com/office/officeart/2005/8/layout/hierarchy3"/>
    <dgm:cxn modelId="{4294BEBF-4B4D-0E42-BD99-3106105B9717}" type="presParOf" srcId="{C4EF30F5-971B-EB41-A0B1-7899DA2C437E}" destId="{2713C486-9A91-D845-8834-29B0AF186598}" srcOrd="0" destOrd="0" presId="urn:microsoft.com/office/officeart/2005/8/layout/hierarchy3"/>
    <dgm:cxn modelId="{B4E60C25-B5AE-A54A-B974-84228736FD5D}" type="presParOf" srcId="{2713C486-9A91-D845-8834-29B0AF186598}" destId="{1FFA9344-2F13-6244-BDA7-ABC5B548D909}" srcOrd="0" destOrd="0" presId="urn:microsoft.com/office/officeart/2005/8/layout/hierarchy3"/>
    <dgm:cxn modelId="{FF986E6F-CE7B-6A42-A1FE-AF408FA9E78E}" type="presParOf" srcId="{2713C486-9A91-D845-8834-29B0AF186598}" destId="{70F25559-94B5-7849-A527-E43E2D21DAF1}" srcOrd="1" destOrd="0" presId="urn:microsoft.com/office/officeart/2005/8/layout/hierarchy3"/>
    <dgm:cxn modelId="{0C79C178-62BC-EC42-8029-44E022BB28D9}" type="presParOf" srcId="{C4EF30F5-971B-EB41-A0B1-7899DA2C437E}" destId="{03DF873D-43DB-A64D-872D-EF6DD6343691}" srcOrd="1" destOrd="0" presId="urn:microsoft.com/office/officeart/2005/8/layout/hierarchy3"/>
    <dgm:cxn modelId="{853AFE9E-C57D-C04D-A805-3C3BF0D2F97C}" type="presParOf" srcId="{58A150CF-CD33-9F40-AB68-58637D5D8DA0}" destId="{4E0CD82E-F30E-5841-9C45-4334C616514C}" srcOrd="1" destOrd="0" presId="urn:microsoft.com/office/officeart/2005/8/layout/hierarchy3"/>
    <dgm:cxn modelId="{A11E28B5-0465-0F46-A26F-21A109053746}" type="presParOf" srcId="{4E0CD82E-F30E-5841-9C45-4334C616514C}" destId="{E618CD8D-8182-9646-BE1F-E160C2D1ED50}" srcOrd="0" destOrd="0" presId="urn:microsoft.com/office/officeart/2005/8/layout/hierarchy3"/>
    <dgm:cxn modelId="{163BA8FE-DF35-194F-901D-7B28341D988D}" type="presParOf" srcId="{E618CD8D-8182-9646-BE1F-E160C2D1ED50}" destId="{B88175D6-5F6D-F54E-AB62-CA8031459ABB}" srcOrd="0" destOrd="0" presId="urn:microsoft.com/office/officeart/2005/8/layout/hierarchy3"/>
    <dgm:cxn modelId="{C7B91DA4-0A52-A641-B7D0-01185B2ED083}" type="presParOf" srcId="{E618CD8D-8182-9646-BE1F-E160C2D1ED50}" destId="{B3A5989A-4740-C940-85E5-E980309BE9DE}" srcOrd="1" destOrd="0" presId="urn:microsoft.com/office/officeart/2005/8/layout/hierarchy3"/>
    <dgm:cxn modelId="{A1BD588A-CA7A-4D4A-9DAE-EA490B007A91}" type="presParOf" srcId="{4E0CD82E-F30E-5841-9C45-4334C616514C}" destId="{4B1850C1-B353-0141-99C3-C5A6E90F5E3D}"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106E8D96-59E4-4B81-8AE6-2ACEC2CD4FA2}">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Give the client all essential options and information.</a:t>
          </a:r>
        </a:p>
      </dgm:t>
    </dgm:pt>
    <dgm:pt modelId="{2D7603FB-5227-4E91-A807-1211C5BDC00A}" type="parTrans" cxnId="{0CAB1D85-FB60-4006-88A6-084C4AA44A79}">
      <dgm:prSet/>
      <dgm:spPr/>
      <dgm:t>
        <a:bodyPr/>
        <a:lstStyle/>
        <a:p>
          <a:pPr>
            <a:lnSpc>
              <a:spcPct val="114000"/>
            </a:lnSpc>
            <a:spcBef>
              <a:spcPts val="600"/>
            </a:spcBef>
            <a:spcAft>
              <a:spcPts val="600"/>
            </a:spcAft>
          </a:pPr>
          <a:endParaRPr lang="en-AU" sz="2000"/>
        </a:p>
      </dgm:t>
    </dgm:pt>
    <dgm:pt modelId="{5C4FC8D6-8A53-4805-9C3C-737CE1E0874B}" type="sibTrans" cxnId="{0CAB1D85-FB60-4006-88A6-084C4AA44A79}">
      <dgm:prSet/>
      <dgm:spPr/>
      <dgm:t>
        <a:bodyPr/>
        <a:lstStyle/>
        <a:p>
          <a:pPr>
            <a:lnSpc>
              <a:spcPct val="114000"/>
            </a:lnSpc>
            <a:spcBef>
              <a:spcPts val="600"/>
            </a:spcBef>
            <a:spcAft>
              <a:spcPts val="600"/>
            </a:spcAft>
          </a:pPr>
          <a:endParaRPr lang="en-AU" sz="2000"/>
        </a:p>
      </dgm:t>
    </dgm:pt>
    <dgm:pt modelId="{79E18839-5242-43A9-A8F6-C48CC90791AF}">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dirty="0"/>
            <a:t>Use appropriate communication techniques to guide the client in making a choice.</a:t>
          </a:r>
          <a:endParaRPr lang="en-PH" sz="2000" dirty="0"/>
        </a:p>
      </dgm:t>
    </dgm:pt>
    <dgm:pt modelId="{A045DC1D-40EE-42F5-B357-7A4089F9DC4D}" type="parTrans" cxnId="{A487AC68-D283-4616-B87D-0301F0F23284}">
      <dgm:prSet/>
      <dgm:spPr/>
      <dgm:t>
        <a:bodyPr/>
        <a:lstStyle/>
        <a:p>
          <a:pPr>
            <a:lnSpc>
              <a:spcPct val="114000"/>
            </a:lnSpc>
            <a:spcBef>
              <a:spcPts val="600"/>
            </a:spcBef>
            <a:spcAft>
              <a:spcPts val="600"/>
            </a:spcAft>
          </a:pPr>
          <a:endParaRPr lang="en-AU" sz="2000"/>
        </a:p>
      </dgm:t>
    </dgm:pt>
    <dgm:pt modelId="{DC411BC9-B3FE-4846-8A1A-032D80A2AF58}" type="sibTrans" cxnId="{A487AC68-D283-4616-B87D-0301F0F23284}">
      <dgm:prSet/>
      <dgm:spPr/>
      <dgm:t>
        <a:bodyPr/>
        <a:lstStyle/>
        <a:p>
          <a:pPr>
            <a:lnSpc>
              <a:spcPct val="114000"/>
            </a:lnSpc>
            <a:spcBef>
              <a:spcPts val="600"/>
            </a:spcBef>
            <a:spcAft>
              <a:spcPts val="600"/>
            </a:spcAft>
          </a:pPr>
          <a:endParaRPr lang="en-AU" sz="2000"/>
        </a:p>
      </dgm:t>
    </dgm:pt>
    <dgm:pt modelId="{C9BBD685-FF5F-4EF6-B592-EF5392716505}">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a:t>Give the client time to think about their choice.</a:t>
          </a:r>
          <a:endParaRPr lang="en-PH" sz="2000"/>
        </a:p>
      </dgm:t>
    </dgm:pt>
    <dgm:pt modelId="{FACAB0F1-B2D3-409C-BDAE-9D7BC39C145C}" type="parTrans" cxnId="{BC5A34F3-3513-458C-8CEF-09DAB08D6ECE}">
      <dgm:prSet/>
      <dgm:spPr/>
      <dgm:t>
        <a:bodyPr/>
        <a:lstStyle/>
        <a:p>
          <a:pPr>
            <a:lnSpc>
              <a:spcPct val="114000"/>
            </a:lnSpc>
            <a:spcBef>
              <a:spcPts val="600"/>
            </a:spcBef>
            <a:spcAft>
              <a:spcPts val="600"/>
            </a:spcAft>
          </a:pPr>
          <a:endParaRPr lang="en-AU" sz="2000"/>
        </a:p>
      </dgm:t>
    </dgm:pt>
    <dgm:pt modelId="{E79F8CD1-063B-4C9C-9886-1CFEC39A01A4}" type="sibTrans" cxnId="{BC5A34F3-3513-458C-8CEF-09DAB08D6ECE}">
      <dgm:prSet/>
      <dgm:spPr/>
      <dgm:t>
        <a:bodyPr/>
        <a:lstStyle/>
        <a:p>
          <a:pPr>
            <a:lnSpc>
              <a:spcPct val="114000"/>
            </a:lnSpc>
            <a:spcBef>
              <a:spcPts val="600"/>
            </a:spcBef>
            <a:spcAft>
              <a:spcPts val="600"/>
            </a:spcAft>
          </a:pPr>
          <a:endParaRPr lang="en-AU" sz="2000"/>
        </a:p>
      </dgm:t>
    </dgm:pt>
    <dgm:pt modelId="{23AF12E2-E878-495D-9E4C-943E7783530C}">
      <dgm:prSet custT="1"/>
      <dgm:spPr/>
      <dgm:t>
        <a:bodyPr/>
        <a:lstStyle/>
        <a:p>
          <a:pPr>
            <a:lnSpc>
              <a:spcPct val="114000"/>
            </a:lnSpc>
            <a:spcBef>
              <a:spcPts val="600"/>
            </a:spcBef>
            <a:spcAft>
              <a:spcPts val="600"/>
            </a:spcAft>
            <a:buFont typeface="Wingdings" panose="05000000000000000000" pitchFamily="2" charset="2"/>
            <a:buChar char=""/>
          </a:pPr>
          <a:r>
            <a:rPr lang="en-AU" sz="2000"/>
            <a:t>Assist the client in searching for additional information regarding the choices.</a:t>
          </a:r>
          <a:endParaRPr lang="en-PH" sz="2000"/>
        </a:p>
      </dgm:t>
    </dgm:pt>
    <dgm:pt modelId="{CFD768D3-C2FB-4265-BB1F-D3B7B33BE35D}" type="parTrans" cxnId="{B652B988-8AD2-4F47-90C9-969B34FD1E81}">
      <dgm:prSet/>
      <dgm:spPr/>
      <dgm:t>
        <a:bodyPr/>
        <a:lstStyle/>
        <a:p>
          <a:pPr>
            <a:lnSpc>
              <a:spcPct val="114000"/>
            </a:lnSpc>
            <a:spcBef>
              <a:spcPts val="600"/>
            </a:spcBef>
            <a:spcAft>
              <a:spcPts val="600"/>
            </a:spcAft>
          </a:pPr>
          <a:endParaRPr lang="en-AU" sz="2000"/>
        </a:p>
      </dgm:t>
    </dgm:pt>
    <dgm:pt modelId="{EC1FB6F7-BC4E-43CE-BFE7-D3D274EDAD73}" type="sibTrans" cxnId="{B652B988-8AD2-4F47-90C9-969B34FD1E81}">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pt>
    <dgm:pt modelId="{B2C3680A-E890-4535-94F8-3C33EBD95121}" type="pres">
      <dgm:prSet presAssocID="{106E8D96-59E4-4B81-8AE6-2ACEC2CD4FA2}" presName="parentText" presStyleLbl="node1" presStyleIdx="0" presStyleCnt="4">
        <dgm:presLayoutVars>
          <dgm:chMax val="0"/>
          <dgm:bulletEnabled val="1"/>
        </dgm:presLayoutVars>
      </dgm:prSet>
      <dgm:spPr/>
    </dgm:pt>
    <dgm:pt modelId="{63966283-7E65-4F3D-A961-6E5B9A231545}" type="pres">
      <dgm:prSet presAssocID="{5C4FC8D6-8A53-4805-9C3C-737CE1E0874B}" presName="spacer" presStyleCnt="0"/>
      <dgm:spPr/>
    </dgm:pt>
    <dgm:pt modelId="{46EEA536-856A-4216-AD6D-5180B0D0CFEB}" type="pres">
      <dgm:prSet presAssocID="{79E18839-5242-43A9-A8F6-C48CC90791AF}" presName="parentText" presStyleLbl="node1" presStyleIdx="1" presStyleCnt="4">
        <dgm:presLayoutVars>
          <dgm:chMax val="0"/>
          <dgm:bulletEnabled val="1"/>
        </dgm:presLayoutVars>
      </dgm:prSet>
      <dgm:spPr/>
    </dgm:pt>
    <dgm:pt modelId="{B39A1352-8C87-4577-B171-4802950E53FA}" type="pres">
      <dgm:prSet presAssocID="{DC411BC9-B3FE-4846-8A1A-032D80A2AF58}" presName="spacer" presStyleCnt="0"/>
      <dgm:spPr/>
    </dgm:pt>
    <dgm:pt modelId="{AA553E2E-B575-41B9-A6D1-23E25E1ED38B}" type="pres">
      <dgm:prSet presAssocID="{C9BBD685-FF5F-4EF6-B592-EF5392716505}" presName="parentText" presStyleLbl="node1" presStyleIdx="2" presStyleCnt="4">
        <dgm:presLayoutVars>
          <dgm:chMax val="0"/>
          <dgm:bulletEnabled val="1"/>
        </dgm:presLayoutVars>
      </dgm:prSet>
      <dgm:spPr/>
    </dgm:pt>
    <dgm:pt modelId="{90828848-4555-4085-A8A8-E3F56807A488}" type="pres">
      <dgm:prSet presAssocID="{E79F8CD1-063B-4C9C-9886-1CFEC39A01A4}" presName="spacer" presStyleCnt="0"/>
      <dgm:spPr/>
    </dgm:pt>
    <dgm:pt modelId="{4A20D150-83E5-4839-9C00-9A4E433CD9C8}" type="pres">
      <dgm:prSet presAssocID="{23AF12E2-E878-495D-9E4C-943E7783530C}" presName="parentText" presStyleLbl="node1" presStyleIdx="3" presStyleCnt="4">
        <dgm:presLayoutVars>
          <dgm:chMax val="0"/>
          <dgm:bulletEnabled val="1"/>
        </dgm:presLayoutVars>
      </dgm:prSet>
      <dgm:spPr/>
    </dgm:pt>
  </dgm:ptLst>
  <dgm:cxnLst>
    <dgm:cxn modelId="{A487AC68-D283-4616-B87D-0301F0F23284}" srcId="{DB0A8F7D-8DD5-4D26-B0D1-50FCAC7A5ACD}" destId="{79E18839-5242-43A9-A8F6-C48CC90791AF}" srcOrd="1" destOrd="0" parTransId="{A045DC1D-40EE-42F5-B357-7A4089F9DC4D}" sibTransId="{DC411BC9-B3FE-4846-8A1A-032D80A2AF58}"/>
    <dgm:cxn modelId="{DD9DB07C-E606-4DE3-B186-CE48D125167D}" type="presOf" srcId="{DB0A8F7D-8DD5-4D26-B0D1-50FCAC7A5ACD}" destId="{4D8F73F9-AB72-472C-8AC4-E8C57C07AA6E}" srcOrd="0" destOrd="0" presId="urn:microsoft.com/office/officeart/2005/8/layout/vList2"/>
    <dgm:cxn modelId="{0CAB1D85-FB60-4006-88A6-084C4AA44A79}" srcId="{DB0A8F7D-8DD5-4D26-B0D1-50FCAC7A5ACD}" destId="{106E8D96-59E4-4B81-8AE6-2ACEC2CD4FA2}" srcOrd="0" destOrd="0" parTransId="{2D7603FB-5227-4E91-A807-1211C5BDC00A}" sibTransId="{5C4FC8D6-8A53-4805-9C3C-737CE1E0874B}"/>
    <dgm:cxn modelId="{B652B988-8AD2-4F47-90C9-969B34FD1E81}" srcId="{DB0A8F7D-8DD5-4D26-B0D1-50FCAC7A5ACD}" destId="{23AF12E2-E878-495D-9E4C-943E7783530C}" srcOrd="3" destOrd="0" parTransId="{CFD768D3-C2FB-4265-BB1F-D3B7B33BE35D}" sibTransId="{EC1FB6F7-BC4E-43CE-BFE7-D3D274EDAD73}"/>
    <dgm:cxn modelId="{2B93CBAE-2F27-491D-A838-74F8A7B25FFD}" type="presOf" srcId="{C9BBD685-FF5F-4EF6-B592-EF5392716505}" destId="{AA553E2E-B575-41B9-A6D1-23E25E1ED38B}" srcOrd="0" destOrd="0" presId="urn:microsoft.com/office/officeart/2005/8/layout/vList2"/>
    <dgm:cxn modelId="{FE982BCA-2130-4E7A-BBAA-DDC75A35FEA8}" type="presOf" srcId="{79E18839-5242-43A9-A8F6-C48CC90791AF}" destId="{46EEA536-856A-4216-AD6D-5180B0D0CFEB}" srcOrd="0" destOrd="0" presId="urn:microsoft.com/office/officeart/2005/8/layout/vList2"/>
    <dgm:cxn modelId="{C77A95CD-A364-4822-A331-723DE78E16A3}" type="presOf" srcId="{23AF12E2-E878-495D-9E4C-943E7783530C}" destId="{4A20D150-83E5-4839-9C00-9A4E433CD9C8}" srcOrd="0" destOrd="0" presId="urn:microsoft.com/office/officeart/2005/8/layout/vList2"/>
    <dgm:cxn modelId="{3739F2EF-1CEA-45FB-A7BE-E4B6AFFFA70F}" type="presOf" srcId="{106E8D96-59E4-4B81-8AE6-2ACEC2CD4FA2}" destId="{B2C3680A-E890-4535-94F8-3C33EBD95121}" srcOrd="0" destOrd="0" presId="urn:microsoft.com/office/officeart/2005/8/layout/vList2"/>
    <dgm:cxn modelId="{BC5A34F3-3513-458C-8CEF-09DAB08D6ECE}" srcId="{DB0A8F7D-8DD5-4D26-B0D1-50FCAC7A5ACD}" destId="{C9BBD685-FF5F-4EF6-B592-EF5392716505}" srcOrd="2" destOrd="0" parTransId="{FACAB0F1-B2D3-409C-BDAE-9D7BC39C145C}" sibTransId="{E79F8CD1-063B-4C9C-9886-1CFEC39A01A4}"/>
    <dgm:cxn modelId="{473E33C9-81CA-41F0-9AC0-24C095DF5FEC}" type="presParOf" srcId="{4D8F73F9-AB72-472C-8AC4-E8C57C07AA6E}" destId="{B2C3680A-E890-4535-94F8-3C33EBD95121}" srcOrd="0" destOrd="0" presId="urn:microsoft.com/office/officeart/2005/8/layout/vList2"/>
    <dgm:cxn modelId="{AA7FAF0E-A4D8-44DE-AE65-03DDF88B820A}" type="presParOf" srcId="{4D8F73F9-AB72-472C-8AC4-E8C57C07AA6E}" destId="{63966283-7E65-4F3D-A961-6E5B9A231545}" srcOrd="1" destOrd="0" presId="urn:microsoft.com/office/officeart/2005/8/layout/vList2"/>
    <dgm:cxn modelId="{D95AA182-091C-4561-A9D5-F8940AB85698}" type="presParOf" srcId="{4D8F73F9-AB72-472C-8AC4-E8C57C07AA6E}" destId="{46EEA536-856A-4216-AD6D-5180B0D0CFEB}" srcOrd="2" destOrd="0" presId="urn:microsoft.com/office/officeart/2005/8/layout/vList2"/>
    <dgm:cxn modelId="{05659BC2-B47C-467F-B1B4-79ACED51EB64}" type="presParOf" srcId="{4D8F73F9-AB72-472C-8AC4-E8C57C07AA6E}" destId="{B39A1352-8C87-4577-B171-4802950E53FA}" srcOrd="3" destOrd="0" presId="urn:microsoft.com/office/officeart/2005/8/layout/vList2"/>
    <dgm:cxn modelId="{9F71A828-A82F-4C3C-9876-D89D3B68957A}" type="presParOf" srcId="{4D8F73F9-AB72-472C-8AC4-E8C57C07AA6E}" destId="{AA553E2E-B575-41B9-A6D1-23E25E1ED38B}" srcOrd="4" destOrd="0" presId="urn:microsoft.com/office/officeart/2005/8/layout/vList2"/>
    <dgm:cxn modelId="{48E4CD4F-8CC5-4F3D-9EB9-41D9623EF934}" type="presParOf" srcId="{4D8F73F9-AB72-472C-8AC4-E8C57C07AA6E}" destId="{90828848-4555-4085-A8A8-E3F56807A488}" srcOrd="5" destOrd="0" presId="urn:microsoft.com/office/officeart/2005/8/layout/vList2"/>
    <dgm:cxn modelId="{7B90BAA6-25C1-44F4-A4FC-298751A8B4D4}" type="presParOf" srcId="{4D8F73F9-AB72-472C-8AC4-E8C57C07AA6E}" destId="{4A20D150-83E5-4839-9C00-9A4E433CD9C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0A8F7D-8DD5-4D26-B0D1-50FCAC7A5A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D14D4D1-729B-4811-9E93-8A9D8E58EFCD}">
      <dgm:prSe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a:t>Remind the client of the goals they set for themselves.</a:t>
          </a:r>
          <a:endParaRPr lang="en-PH" sz="2000"/>
        </a:p>
      </dgm:t>
    </dgm:pt>
    <dgm:pt modelId="{CD0AAF9F-7D47-4339-9021-5A12E9C9574E}" type="parTrans" cxnId="{A75C7BCC-6E9D-4C58-8B77-023041AB50F8}">
      <dgm:prSet/>
      <dgm:spPr/>
      <dgm:t>
        <a:bodyPr/>
        <a:lstStyle/>
        <a:p>
          <a:pPr>
            <a:lnSpc>
              <a:spcPct val="114000"/>
            </a:lnSpc>
            <a:spcBef>
              <a:spcPts val="600"/>
            </a:spcBef>
            <a:spcAft>
              <a:spcPts val="600"/>
            </a:spcAft>
          </a:pPr>
          <a:endParaRPr lang="en-AU" sz="2000"/>
        </a:p>
      </dgm:t>
    </dgm:pt>
    <dgm:pt modelId="{36050562-2681-491A-8EEB-95E1CFAAA226}" type="sibTrans" cxnId="{A75C7BCC-6E9D-4C58-8B77-023041AB50F8}">
      <dgm:prSet/>
      <dgm:spPr/>
      <dgm:t>
        <a:bodyPr/>
        <a:lstStyle/>
        <a:p>
          <a:pPr>
            <a:lnSpc>
              <a:spcPct val="114000"/>
            </a:lnSpc>
            <a:spcBef>
              <a:spcPts val="600"/>
            </a:spcBef>
            <a:spcAft>
              <a:spcPts val="600"/>
            </a:spcAft>
          </a:pPr>
          <a:endParaRPr lang="en-AU" sz="2000"/>
        </a:p>
      </dgm:t>
    </dgm:pt>
    <dgm:pt modelId="{D3630F2F-DF7C-4FB1-A715-FEB0B9D13F92}">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Assure the client that their choices and decisions are important and that it is alright to make mistakes now and then.</a:t>
          </a:r>
          <a:endParaRPr lang="en-PH" sz="2000" dirty="0"/>
        </a:p>
      </dgm:t>
    </dgm:pt>
    <dgm:pt modelId="{079087A8-253E-42D7-BA6E-A6C21A3FFD8A}" type="parTrans" cxnId="{8647F265-DF92-419F-98D3-C3596C90E43F}">
      <dgm:prSet/>
      <dgm:spPr/>
      <dgm:t>
        <a:bodyPr/>
        <a:lstStyle/>
        <a:p>
          <a:pPr>
            <a:lnSpc>
              <a:spcPct val="114000"/>
            </a:lnSpc>
            <a:spcBef>
              <a:spcPts val="600"/>
            </a:spcBef>
            <a:spcAft>
              <a:spcPts val="600"/>
            </a:spcAft>
          </a:pPr>
          <a:endParaRPr lang="en-AU" sz="2000"/>
        </a:p>
      </dgm:t>
    </dgm:pt>
    <dgm:pt modelId="{4FC25549-3DAB-43B3-BACA-0C941EC610A1}" type="sibTrans" cxnId="{8647F265-DF92-419F-98D3-C3596C90E43F}">
      <dgm:prSet/>
      <dgm:spPr/>
      <dgm:t>
        <a:bodyPr/>
        <a:lstStyle/>
        <a:p>
          <a:pPr>
            <a:lnSpc>
              <a:spcPct val="114000"/>
            </a:lnSpc>
            <a:spcBef>
              <a:spcPts val="600"/>
            </a:spcBef>
            <a:spcAft>
              <a:spcPts val="600"/>
            </a:spcAft>
          </a:pPr>
          <a:endParaRPr lang="en-AU" sz="2000"/>
        </a:p>
      </dgm:t>
    </dgm:pt>
    <dgm:pt modelId="{97D24DD2-9CFD-4F7E-89DA-FB7A209DA947}">
      <dgm:prSet custT="1"/>
      <dgm:spPr/>
      <dgm:t>
        <a:bodyPr/>
        <a:lstStyle/>
        <a:p>
          <a:pPr>
            <a:lnSpc>
              <a:spcPct val="114000"/>
            </a:lnSpc>
            <a:spcBef>
              <a:spcPts val="600"/>
            </a:spcBef>
            <a:spcAft>
              <a:spcPts val="600"/>
            </a:spcAft>
            <a:buFont typeface="Wingdings" panose="05000000000000000000" pitchFamily="2" charset="2"/>
            <a:buChar char=""/>
          </a:pPr>
          <a:r>
            <a:rPr lang="en-AU" sz="2000"/>
            <a:t>Remind the client that they can assign supporters to help them in making choices and decisions.</a:t>
          </a:r>
          <a:endParaRPr lang="en-PH" sz="2000"/>
        </a:p>
      </dgm:t>
    </dgm:pt>
    <dgm:pt modelId="{7C47B911-668B-40C3-B338-EC8D75301931}" type="parTrans" cxnId="{B40F1641-2223-4B31-A56C-FF8A48D5205C}">
      <dgm:prSet/>
      <dgm:spPr/>
      <dgm:t>
        <a:bodyPr/>
        <a:lstStyle/>
        <a:p>
          <a:pPr>
            <a:lnSpc>
              <a:spcPct val="114000"/>
            </a:lnSpc>
            <a:spcBef>
              <a:spcPts val="600"/>
            </a:spcBef>
            <a:spcAft>
              <a:spcPts val="600"/>
            </a:spcAft>
          </a:pPr>
          <a:endParaRPr lang="en-AU" sz="2000"/>
        </a:p>
      </dgm:t>
    </dgm:pt>
    <dgm:pt modelId="{E45A94BA-2AA4-4592-8D7A-4635ED045197}" type="sibTrans" cxnId="{B40F1641-2223-4B31-A56C-FF8A48D5205C}">
      <dgm:prSet/>
      <dgm:spPr/>
      <dgm:t>
        <a:bodyPr/>
        <a:lstStyle/>
        <a:p>
          <a:pPr>
            <a:lnSpc>
              <a:spcPct val="114000"/>
            </a:lnSpc>
            <a:spcBef>
              <a:spcPts val="600"/>
            </a:spcBef>
            <a:spcAft>
              <a:spcPts val="600"/>
            </a:spcAft>
          </a:pPr>
          <a:endParaRPr lang="en-AU" sz="2000"/>
        </a:p>
      </dgm:t>
    </dgm:pt>
    <dgm:pt modelId="{4D8F73F9-AB72-472C-8AC4-E8C57C07AA6E}" type="pres">
      <dgm:prSet presAssocID="{DB0A8F7D-8DD5-4D26-B0D1-50FCAC7A5ACD}" presName="linear" presStyleCnt="0">
        <dgm:presLayoutVars>
          <dgm:animLvl val="lvl"/>
          <dgm:resizeHandles val="exact"/>
        </dgm:presLayoutVars>
      </dgm:prSet>
      <dgm:spPr/>
    </dgm:pt>
    <dgm:pt modelId="{6BB0A1F9-D861-40C2-B4E6-629BFEED1687}" type="pres">
      <dgm:prSet presAssocID="{4D14D4D1-729B-4811-9E93-8A9D8E58EFCD}" presName="parentText" presStyleLbl="node1" presStyleIdx="0" presStyleCnt="3">
        <dgm:presLayoutVars>
          <dgm:chMax val="0"/>
          <dgm:bulletEnabled val="1"/>
        </dgm:presLayoutVars>
      </dgm:prSet>
      <dgm:spPr/>
    </dgm:pt>
    <dgm:pt modelId="{C2675B19-7330-47F1-BDF7-4B1CB6CBC19C}" type="pres">
      <dgm:prSet presAssocID="{36050562-2681-491A-8EEB-95E1CFAAA226}" presName="spacer" presStyleCnt="0"/>
      <dgm:spPr/>
    </dgm:pt>
    <dgm:pt modelId="{FCF7375F-351B-4AAF-B759-FB0C175F2B6D}" type="pres">
      <dgm:prSet presAssocID="{D3630F2F-DF7C-4FB1-A715-FEB0B9D13F92}" presName="parentText" presStyleLbl="node1" presStyleIdx="1" presStyleCnt="3">
        <dgm:presLayoutVars>
          <dgm:chMax val="0"/>
          <dgm:bulletEnabled val="1"/>
        </dgm:presLayoutVars>
      </dgm:prSet>
      <dgm:spPr/>
    </dgm:pt>
    <dgm:pt modelId="{765EED20-7CC1-48AD-8E3B-5A95BCF9CB1B}" type="pres">
      <dgm:prSet presAssocID="{4FC25549-3DAB-43B3-BACA-0C941EC610A1}" presName="spacer" presStyleCnt="0"/>
      <dgm:spPr/>
    </dgm:pt>
    <dgm:pt modelId="{D61286AD-413B-4132-B7B1-397D98967F81}" type="pres">
      <dgm:prSet presAssocID="{97D24DD2-9CFD-4F7E-89DA-FB7A209DA947}" presName="parentText" presStyleLbl="node1" presStyleIdx="2" presStyleCnt="3">
        <dgm:presLayoutVars>
          <dgm:chMax val="0"/>
          <dgm:bulletEnabled val="1"/>
        </dgm:presLayoutVars>
      </dgm:prSet>
      <dgm:spPr/>
    </dgm:pt>
  </dgm:ptLst>
  <dgm:cxnLst>
    <dgm:cxn modelId="{63D11836-EBEF-4BBA-AB74-400D65DC4DDB}" type="presOf" srcId="{4D14D4D1-729B-4811-9E93-8A9D8E58EFCD}" destId="{6BB0A1F9-D861-40C2-B4E6-629BFEED1687}" srcOrd="0" destOrd="0" presId="urn:microsoft.com/office/officeart/2005/8/layout/vList2"/>
    <dgm:cxn modelId="{B40F1641-2223-4B31-A56C-FF8A48D5205C}" srcId="{DB0A8F7D-8DD5-4D26-B0D1-50FCAC7A5ACD}" destId="{97D24DD2-9CFD-4F7E-89DA-FB7A209DA947}" srcOrd="2" destOrd="0" parTransId="{7C47B911-668B-40C3-B338-EC8D75301931}" sibTransId="{E45A94BA-2AA4-4592-8D7A-4635ED045197}"/>
    <dgm:cxn modelId="{8647F265-DF92-419F-98D3-C3596C90E43F}" srcId="{DB0A8F7D-8DD5-4D26-B0D1-50FCAC7A5ACD}" destId="{D3630F2F-DF7C-4FB1-A715-FEB0B9D13F92}" srcOrd="1" destOrd="0" parTransId="{079087A8-253E-42D7-BA6E-A6C21A3FFD8A}" sibTransId="{4FC25549-3DAB-43B3-BACA-0C941EC610A1}"/>
    <dgm:cxn modelId="{DD9DB07C-E606-4DE3-B186-CE48D125167D}" type="presOf" srcId="{DB0A8F7D-8DD5-4D26-B0D1-50FCAC7A5ACD}" destId="{4D8F73F9-AB72-472C-8AC4-E8C57C07AA6E}" srcOrd="0" destOrd="0" presId="urn:microsoft.com/office/officeart/2005/8/layout/vList2"/>
    <dgm:cxn modelId="{5178DCB2-014A-4E31-9E6C-D255DBB892EB}" type="presOf" srcId="{97D24DD2-9CFD-4F7E-89DA-FB7A209DA947}" destId="{D61286AD-413B-4132-B7B1-397D98967F81}" srcOrd="0" destOrd="0" presId="urn:microsoft.com/office/officeart/2005/8/layout/vList2"/>
    <dgm:cxn modelId="{837340BE-A14F-4B93-8B62-20459BDB1F20}" type="presOf" srcId="{D3630F2F-DF7C-4FB1-A715-FEB0B9D13F92}" destId="{FCF7375F-351B-4AAF-B759-FB0C175F2B6D}" srcOrd="0" destOrd="0" presId="urn:microsoft.com/office/officeart/2005/8/layout/vList2"/>
    <dgm:cxn modelId="{A75C7BCC-6E9D-4C58-8B77-023041AB50F8}" srcId="{DB0A8F7D-8DD5-4D26-B0D1-50FCAC7A5ACD}" destId="{4D14D4D1-729B-4811-9E93-8A9D8E58EFCD}" srcOrd="0" destOrd="0" parTransId="{CD0AAF9F-7D47-4339-9021-5A12E9C9574E}" sibTransId="{36050562-2681-491A-8EEB-95E1CFAAA226}"/>
    <dgm:cxn modelId="{4DD2638F-0309-4985-939A-823CD696B838}" type="presParOf" srcId="{4D8F73F9-AB72-472C-8AC4-E8C57C07AA6E}" destId="{6BB0A1F9-D861-40C2-B4E6-629BFEED1687}" srcOrd="0" destOrd="0" presId="urn:microsoft.com/office/officeart/2005/8/layout/vList2"/>
    <dgm:cxn modelId="{434EBCAE-619A-4528-A980-42490785E0C9}" type="presParOf" srcId="{4D8F73F9-AB72-472C-8AC4-E8C57C07AA6E}" destId="{C2675B19-7330-47F1-BDF7-4B1CB6CBC19C}" srcOrd="1" destOrd="0" presId="urn:microsoft.com/office/officeart/2005/8/layout/vList2"/>
    <dgm:cxn modelId="{314ABA9B-7F0B-4A65-9606-925FD333BED0}" type="presParOf" srcId="{4D8F73F9-AB72-472C-8AC4-E8C57C07AA6E}" destId="{FCF7375F-351B-4AAF-B759-FB0C175F2B6D}" srcOrd="2" destOrd="0" presId="urn:microsoft.com/office/officeart/2005/8/layout/vList2"/>
    <dgm:cxn modelId="{435A1E91-7900-4E77-A99F-9CB32CC4A34B}" type="presParOf" srcId="{4D8F73F9-AB72-472C-8AC4-E8C57C07AA6E}" destId="{765EED20-7CC1-48AD-8E3B-5A95BCF9CB1B}" srcOrd="3" destOrd="0" presId="urn:microsoft.com/office/officeart/2005/8/layout/vList2"/>
    <dgm:cxn modelId="{C1CD03C1-775D-46BE-81D9-4E56EF3C5B6D}" type="presParOf" srcId="{4D8F73F9-AB72-472C-8AC4-E8C57C07AA6E}" destId="{D61286AD-413B-4132-B7B1-397D98967F81}"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07CB71DD-C4F9-4687-B53A-56AF8580DBD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4B51568D-0F60-471F-9BBA-B78B0A93F8B8}">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solidFill>
                <a:srgbClr val="FFFFFF"/>
              </a:solidFill>
            </a:rPr>
            <a:t>Possible outcomes of the decision</a:t>
          </a:r>
          <a:endParaRPr lang="en-AU" sz="2000">
            <a:solidFill>
              <a:srgbClr val="FFFFFF"/>
            </a:solidFill>
          </a:endParaRPr>
        </a:p>
      </dgm:t>
    </dgm:pt>
    <dgm:pt modelId="{006B4CB7-CE40-4269-8D0A-FBDA5DD3B074}" type="parTrans" cxnId="{7D389E95-A384-416B-B452-DAB837AB74AB}">
      <dgm:prSet/>
      <dgm:spPr/>
      <dgm:t>
        <a:bodyPr/>
        <a:lstStyle/>
        <a:p>
          <a:pPr>
            <a:lnSpc>
              <a:spcPct val="114000"/>
            </a:lnSpc>
            <a:spcBef>
              <a:spcPts val="600"/>
            </a:spcBef>
            <a:spcAft>
              <a:spcPts val="600"/>
            </a:spcAft>
          </a:pPr>
          <a:endParaRPr lang="en-AU" sz="2000"/>
        </a:p>
      </dgm:t>
    </dgm:pt>
    <dgm:pt modelId="{362C0400-42BA-4803-958B-B6652ACDDD33}" type="sibTrans" cxnId="{7D389E95-A384-416B-B452-DAB837AB74AB}">
      <dgm:prSet/>
      <dgm:spPr/>
      <dgm:t>
        <a:bodyPr/>
        <a:lstStyle/>
        <a:p>
          <a:pPr>
            <a:lnSpc>
              <a:spcPct val="114000"/>
            </a:lnSpc>
            <a:spcBef>
              <a:spcPts val="600"/>
            </a:spcBef>
            <a:spcAft>
              <a:spcPts val="600"/>
            </a:spcAft>
          </a:pPr>
          <a:endParaRPr lang="en-AU" sz="2000"/>
        </a:p>
      </dgm:t>
    </dgm:pt>
    <dgm:pt modelId="{3228C958-E995-4825-94DA-D67956706741}">
      <dgm:prSet custT="1"/>
      <dgm:spPr>
        <a:solidFill>
          <a:srgbClr val="3CBE99"/>
        </a:solidFill>
      </dgm:spPr>
      <dgm:t>
        <a:bodyPr/>
        <a:lstStyle/>
        <a:p>
          <a:pPr>
            <a:lnSpc>
              <a:spcPct val="114000"/>
            </a:lnSpc>
            <a:spcBef>
              <a:spcPts val="600"/>
            </a:spcBef>
            <a:spcAft>
              <a:spcPts val="600"/>
            </a:spcAft>
          </a:pPr>
          <a:r>
            <a:rPr lang="en-US" sz="2000" dirty="0">
              <a:solidFill>
                <a:srgbClr val="FFFFFF"/>
              </a:solidFill>
            </a:rPr>
            <a:t>Risks involved with the decision</a:t>
          </a:r>
        </a:p>
      </dgm:t>
    </dgm:pt>
    <dgm:pt modelId="{FCC31FA2-4E19-46E0-8213-13A027156E5C}" type="parTrans" cxnId="{A28E5565-E2AC-48FB-B067-4595831B3E26}">
      <dgm:prSet/>
      <dgm:spPr/>
      <dgm:t>
        <a:bodyPr/>
        <a:lstStyle/>
        <a:p>
          <a:pPr>
            <a:lnSpc>
              <a:spcPct val="114000"/>
            </a:lnSpc>
            <a:spcBef>
              <a:spcPts val="600"/>
            </a:spcBef>
            <a:spcAft>
              <a:spcPts val="600"/>
            </a:spcAft>
          </a:pPr>
          <a:endParaRPr lang="en-AU" sz="2000"/>
        </a:p>
      </dgm:t>
    </dgm:pt>
    <dgm:pt modelId="{4A77993A-8B31-4D22-9C0C-D15DEFDC5B7A}" type="sibTrans" cxnId="{A28E5565-E2AC-48FB-B067-4595831B3E26}">
      <dgm:prSet/>
      <dgm:spPr/>
      <dgm:t>
        <a:bodyPr/>
        <a:lstStyle/>
        <a:p>
          <a:pPr>
            <a:lnSpc>
              <a:spcPct val="114000"/>
            </a:lnSpc>
            <a:spcBef>
              <a:spcPts val="600"/>
            </a:spcBef>
            <a:spcAft>
              <a:spcPts val="600"/>
            </a:spcAft>
          </a:pPr>
          <a:endParaRPr lang="en-AU" sz="2000"/>
        </a:p>
      </dgm:t>
    </dgm:pt>
    <dgm:pt modelId="{DA3512E1-FA64-4035-8E41-738B27DC5987}">
      <dgm:prSet custT="1"/>
      <dgm:spPr/>
      <dgm:t>
        <a:bodyPr/>
        <a:lstStyle/>
        <a:p>
          <a:pPr>
            <a:lnSpc>
              <a:spcPct val="114000"/>
            </a:lnSpc>
            <a:spcBef>
              <a:spcPts val="600"/>
            </a:spcBef>
            <a:spcAft>
              <a:spcPts val="600"/>
            </a:spcAft>
          </a:pPr>
          <a:r>
            <a:rPr lang="en-US" sz="2000" dirty="0">
              <a:solidFill>
                <a:srgbClr val="FFFFFF"/>
              </a:solidFill>
            </a:rPr>
            <a:t>Effects that the decision may have on their financial assets</a:t>
          </a:r>
        </a:p>
      </dgm:t>
    </dgm:pt>
    <dgm:pt modelId="{F8CACD96-23CE-43C0-B16E-8CC7F6AEA283}" type="parTrans" cxnId="{D5D74C1D-73D8-4373-9AB5-54930DC689F2}">
      <dgm:prSet/>
      <dgm:spPr/>
      <dgm:t>
        <a:bodyPr/>
        <a:lstStyle/>
        <a:p>
          <a:pPr>
            <a:lnSpc>
              <a:spcPct val="114000"/>
            </a:lnSpc>
            <a:spcBef>
              <a:spcPts val="600"/>
            </a:spcBef>
            <a:spcAft>
              <a:spcPts val="600"/>
            </a:spcAft>
          </a:pPr>
          <a:endParaRPr lang="en-AU" sz="2000"/>
        </a:p>
      </dgm:t>
    </dgm:pt>
    <dgm:pt modelId="{DDF82455-D218-46FA-835B-527B32DA9380}" type="sibTrans" cxnId="{D5D74C1D-73D8-4373-9AB5-54930DC689F2}">
      <dgm:prSet/>
      <dgm:spPr/>
      <dgm:t>
        <a:bodyPr/>
        <a:lstStyle/>
        <a:p>
          <a:pPr>
            <a:lnSpc>
              <a:spcPct val="114000"/>
            </a:lnSpc>
            <a:spcBef>
              <a:spcPts val="600"/>
            </a:spcBef>
            <a:spcAft>
              <a:spcPts val="600"/>
            </a:spcAft>
          </a:pPr>
          <a:endParaRPr lang="en-AU" sz="2000"/>
        </a:p>
      </dgm:t>
    </dgm:pt>
    <dgm:pt modelId="{322EC666-F813-47BB-8F29-9C06B0A0A013}" type="pres">
      <dgm:prSet presAssocID="{07CB71DD-C4F9-4687-B53A-56AF8580DBDB}" presName="linear" presStyleCnt="0">
        <dgm:presLayoutVars>
          <dgm:dir/>
          <dgm:animLvl val="lvl"/>
          <dgm:resizeHandles val="exact"/>
        </dgm:presLayoutVars>
      </dgm:prSet>
      <dgm:spPr/>
    </dgm:pt>
    <dgm:pt modelId="{4D4C6DC7-F292-4E32-8258-1CBA67A013C1}" type="pres">
      <dgm:prSet presAssocID="{4B51568D-0F60-471F-9BBA-B78B0A93F8B8}" presName="parentLin" presStyleCnt="0"/>
      <dgm:spPr/>
    </dgm:pt>
    <dgm:pt modelId="{264BD0D6-DCF1-418C-8A62-2ADC6154960A}" type="pres">
      <dgm:prSet presAssocID="{4B51568D-0F60-471F-9BBA-B78B0A93F8B8}" presName="parentLeftMargin" presStyleLbl="node1" presStyleIdx="0" presStyleCnt="3"/>
      <dgm:spPr/>
    </dgm:pt>
    <dgm:pt modelId="{B361920E-8112-4FF3-A677-5BA1B0B35E08}" type="pres">
      <dgm:prSet presAssocID="{4B51568D-0F60-471F-9BBA-B78B0A93F8B8}" presName="parentText" presStyleLbl="node1" presStyleIdx="0" presStyleCnt="3">
        <dgm:presLayoutVars>
          <dgm:chMax val="0"/>
          <dgm:bulletEnabled val="1"/>
        </dgm:presLayoutVars>
      </dgm:prSet>
      <dgm:spPr/>
    </dgm:pt>
    <dgm:pt modelId="{5DB55EF5-9EDD-493B-AE06-C9D1C42C1F27}" type="pres">
      <dgm:prSet presAssocID="{4B51568D-0F60-471F-9BBA-B78B0A93F8B8}" presName="negativeSpace" presStyleCnt="0"/>
      <dgm:spPr/>
    </dgm:pt>
    <dgm:pt modelId="{13719A09-9309-4A10-AF2A-9A27B5FA23C7}" type="pres">
      <dgm:prSet presAssocID="{4B51568D-0F60-471F-9BBA-B78B0A93F8B8}" presName="childText" presStyleLbl="conFgAcc1" presStyleIdx="0" presStyleCnt="3">
        <dgm:presLayoutVars>
          <dgm:bulletEnabled val="1"/>
        </dgm:presLayoutVars>
      </dgm:prSet>
      <dgm:spPr/>
    </dgm:pt>
    <dgm:pt modelId="{D93FAACF-C821-499E-8EB6-22292F136215}" type="pres">
      <dgm:prSet presAssocID="{362C0400-42BA-4803-958B-B6652ACDDD33}" presName="spaceBetweenRectangles" presStyleCnt="0"/>
      <dgm:spPr/>
    </dgm:pt>
    <dgm:pt modelId="{0E35B991-BF93-45BA-A20C-CAF2DE229E70}" type="pres">
      <dgm:prSet presAssocID="{3228C958-E995-4825-94DA-D67956706741}" presName="parentLin" presStyleCnt="0"/>
      <dgm:spPr/>
    </dgm:pt>
    <dgm:pt modelId="{6828CBA8-383E-43CA-A1BD-42C4DB5496AB}" type="pres">
      <dgm:prSet presAssocID="{3228C958-E995-4825-94DA-D67956706741}" presName="parentLeftMargin" presStyleLbl="node1" presStyleIdx="0" presStyleCnt="3"/>
      <dgm:spPr/>
    </dgm:pt>
    <dgm:pt modelId="{1BBDFC8B-28E8-4854-9593-F870B5945129}" type="pres">
      <dgm:prSet presAssocID="{3228C958-E995-4825-94DA-D67956706741}" presName="parentText" presStyleLbl="node1" presStyleIdx="1" presStyleCnt="3">
        <dgm:presLayoutVars>
          <dgm:chMax val="0"/>
          <dgm:bulletEnabled val="1"/>
        </dgm:presLayoutVars>
      </dgm:prSet>
      <dgm:spPr/>
    </dgm:pt>
    <dgm:pt modelId="{005A324A-8C51-486F-A637-270B34DC14BF}" type="pres">
      <dgm:prSet presAssocID="{3228C958-E995-4825-94DA-D67956706741}" presName="negativeSpace" presStyleCnt="0"/>
      <dgm:spPr/>
    </dgm:pt>
    <dgm:pt modelId="{D7A48C2F-2D10-4A1D-9DCE-FC4AD660477C}" type="pres">
      <dgm:prSet presAssocID="{3228C958-E995-4825-94DA-D67956706741}" presName="childText" presStyleLbl="conFgAcc1" presStyleIdx="1" presStyleCnt="3">
        <dgm:presLayoutVars>
          <dgm:bulletEnabled val="1"/>
        </dgm:presLayoutVars>
      </dgm:prSet>
      <dgm:spPr/>
    </dgm:pt>
    <dgm:pt modelId="{B301A075-A9F2-44F4-B6A0-332A3D796C31}" type="pres">
      <dgm:prSet presAssocID="{4A77993A-8B31-4D22-9C0C-D15DEFDC5B7A}" presName="spaceBetweenRectangles" presStyleCnt="0"/>
      <dgm:spPr/>
    </dgm:pt>
    <dgm:pt modelId="{A258229A-EA51-41C4-B342-4F2B7255F6C6}" type="pres">
      <dgm:prSet presAssocID="{DA3512E1-FA64-4035-8E41-738B27DC5987}" presName="parentLin" presStyleCnt="0"/>
      <dgm:spPr/>
    </dgm:pt>
    <dgm:pt modelId="{2A2B4418-9069-46BC-9D51-B509146AA7E4}" type="pres">
      <dgm:prSet presAssocID="{DA3512E1-FA64-4035-8E41-738B27DC5987}" presName="parentLeftMargin" presStyleLbl="node1" presStyleIdx="1" presStyleCnt="3"/>
      <dgm:spPr/>
    </dgm:pt>
    <dgm:pt modelId="{18FCE1C3-173C-4424-AD8A-1D972E0B58A6}" type="pres">
      <dgm:prSet presAssocID="{DA3512E1-FA64-4035-8E41-738B27DC5987}" presName="parentText" presStyleLbl="node1" presStyleIdx="2" presStyleCnt="3">
        <dgm:presLayoutVars>
          <dgm:chMax val="0"/>
          <dgm:bulletEnabled val="1"/>
        </dgm:presLayoutVars>
      </dgm:prSet>
      <dgm:spPr/>
    </dgm:pt>
    <dgm:pt modelId="{E6F7EA06-39D0-4247-BBC8-415AE2D9FEEA}" type="pres">
      <dgm:prSet presAssocID="{DA3512E1-FA64-4035-8E41-738B27DC5987}" presName="negativeSpace" presStyleCnt="0"/>
      <dgm:spPr/>
    </dgm:pt>
    <dgm:pt modelId="{71CFF8C7-1E37-4654-B691-7757FE7AD1F6}" type="pres">
      <dgm:prSet presAssocID="{DA3512E1-FA64-4035-8E41-738B27DC5987}" presName="childText" presStyleLbl="conFgAcc1" presStyleIdx="2" presStyleCnt="3">
        <dgm:presLayoutVars>
          <dgm:bulletEnabled val="1"/>
        </dgm:presLayoutVars>
      </dgm:prSet>
      <dgm:spPr/>
    </dgm:pt>
  </dgm:ptLst>
  <dgm:cxnLst>
    <dgm:cxn modelId="{F21DD407-4CCD-4BA2-89AB-D519EDC184CF}" type="presOf" srcId="{3228C958-E995-4825-94DA-D67956706741}" destId="{1BBDFC8B-28E8-4854-9593-F870B5945129}" srcOrd="1" destOrd="0" presId="urn:microsoft.com/office/officeart/2005/8/layout/list1"/>
    <dgm:cxn modelId="{D5D74C1D-73D8-4373-9AB5-54930DC689F2}" srcId="{07CB71DD-C4F9-4687-B53A-56AF8580DBDB}" destId="{DA3512E1-FA64-4035-8E41-738B27DC5987}" srcOrd="2" destOrd="0" parTransId="{F8CACD96-23CE-43C0-B16E-8CC7F6AEA283}" sibTransId="{DDF82455-D218-46FA-835B-527B32DA9380}"/>
    <dgm:cxn modelId="{4E73B220-8082-4849-9F5D-8A5F1C1AE9D0}" type="presOf" srcId="{3228C958-E995-4825-94DA-D67956706741}" destId="{6828CBA8-383E-43CA-A1BD-42C4DB5496AB}" srcOrd="0" destOrd="0" presId="urn:microsoft.com/office/officeart/2005/8/layout/list1"/>
    <dgm:cxn modelId="{DFBBAC39-B618-4252-A142-8B40476852DE}" type="presOf" srcId="{4B51568D-0F60-471F-9BBA-B78B0A93F8B8}" destId="{B361920E-8112-4FF3-A677-5BA1B0B35E08}" srcOrd="1" destOrd="0" presId="urn:microsoft.com/office/officeart/2005/8/layout/list1"/>
    <dgm:cxn modelId="{9CEF3B42-C85D-4C8F-AE3D-CB6E5614FA63}" type="presOf" srcId="{DA3512E1-FA64-4035-8E41-738B27DC5987}" destId="{2A2B4418-9069-46BC-9D51-B509146AA7E4}" srcOrd="0" destOrd="0" presId="urn:microsoft.com/office/officeart/2005/8/layout/list1"/>
    <dgm:cxn modelId="{A28E5565-E2AC-48FB-B067-4595831B3E26}" srcId="{07CB71DD-C4F9-4687-B53A-56AF8580DBDB}" destId="{3228C958-E995-4825-94DA-D67956706741}" srcOrd="1" destOrd="0" parTransId="{FCC31FA2-4E19-46E0-8213-13A027156E5C}" sibTransId="{4A77993A-8B31-4D22-9C0C-D15DEFDC5B7A}"/>
    <dgm:cxn modelId="{7D389E95-A384-416B-B452-DAB837AB74AB}" srcId="{07CB71DD-C4F9-4687-B53A-56AF8580DBDB}" destId="{4B51568D-0F60-471F-9BBA-B78B0A93F8B8}" srcOrd="0" destOrd="0" parTransId="{006B4CB7-CE40-4269-8D0A-FBDA5DD3B074}" sibTransId="{362C0400-42BA-4803-958B-B6652ACDDD33}"/>
    <dgm:cxn modelId="{973BE196-BE42-4B0D-B898-6647DDAB3C85}" type="presOf" srcId="{07CB71DD-C4F9-4687-B53A-56AF8580DBDB}" destId="{322EC666-F813-47BB-8F29-9C06B0A0A013}" srcOrd="0" destOrd="0" presId="urn:microsoft.com/office/officeart/2005/8/layout/list1"/>
    <dgm:cxn modelId="{61E4ACA1-14C2-4E41-B790-928BF1F2EEB0}" type="presOf" srcId="{DA3512E1-FA64-4035-8E41-738B27DC5987}" destId="{18FCE1C3-173C-4424-AD8A-1D972E0B58A6}" srcOrd="1" destOrd="0" presId="urn:microsoft.com/office/officeart/2005/8/layout/list1"/>
    <dgm:cxn modelId="{E7F8E5DB-422F-453C-A34B-2D0BE7770218}" type="presOf" srcId="{4B51568D-0F60-471F-9BBA-B78B0A93F8B8}" destId="{264BD0D6-DCF1-418C-8A62-2ADC6154960A}" srcOrd="0" destOrd="0" presId="urn:microsoft.com/office/officeart/2005/8/layout/list1"/>
    <dgm:cxn modelId="{294560EB-0FEA-4944-9B56-2452EBDA2F1F}" type="presParOf" srcId="{322EC666-F813-47BB-8F29-9C06B0A0A013}" destId="{4D4C6DC7-F292-4E32-8258-1CBA67A013C1}" srcOrd="0" destOrd="0" presId="urn:microsoft.com/office/officeart/2005/8/layout/list1"/>
    <dgm:cxn modelId="{36596A2C-C89B-4726-B7DC-33AEE3D1AD98}" type="presParOf" srcId="{4D4C6DC7-F292-4E32-8258-1CBA67A013C1}" destId="{264BD0D6-DCF1-418C-8A62-2ADC6154960A}" srcOrd="0" destOrd="0" presId="urn:microsoft.com/office/officeart/2005/8/layout/list1"/>
    <dgm:cxn modelId="{AB28265A-79D7-4F7E-8286-12CD5CC2A906}" type="presParOf" srcId="{4D4C6DC7-F292-4E32-8258-1CBA67A013C1}" destId="{B361920E-8112-4FF3-A677-5BA1B0B35E08}" srcOrd="1" destOrd="0" presId="urn:microsoft.com/office/officeart/2005/8/layout/list1"/>
    <dgm:cxn modelId="{FC2117CB-EA4F-4993-A2FC-6B46948D9909}" type="presParOf" srcId="{322EC666-F813-47BB-8F29-9C06B0A0A013}" destId="{5DB55EF5-9EDD-493B-AE06-C9D1C42C1F27}" srcOrd="1" destOrd="0" presId="urn:microsoft.com/office/officeart/2005/8/layout/list1"/>
    <dgm:cxn modelId="{A4204C75-7AF1-4EF4-807C-AAC8C490F186}" type="presParOf" srcId="{322EC666-F813-47BB-8F29-9C06B0A0A013}" destId="{13719A09-9309-4A10-AF2A-9A27B5FA23C7}" srcOrd="2" destOrd="0" presId="urn:microsoft.com/office/officeart/2005/8/layout/list1"/>
    <dgm:cxn modelId="{836AEA23-0C59-4BF4-9A07-50B5B0D2CF7C}" type="presParOf" srcId="{322EC666-F813-47BB-8F29-9C06B0A0A013}" destId="{D93FAACF-C821-499E-8EB6-22292F136215}" srcOrd="3" destOrd="0" presId="urn:microsoft.com/office/officeart/2005/8/layout/list1"/>
    <dgm:cxn modelId="{4832F558-58C3-4AAD-AB38-C733A863A7BE}" type="presParOf" srcId="{322EC666-F813-47BB-8F29-9C06B0A0A013}" destId="{0E35B991-BF93-45BA-A20C-CAF2DE229E70}" srcOrd="4" destOrd="0" presId="urn:microsoft.com/office/officeart/2005/8/layout/list1"/>
    <dgm:cxn modelId="{AFC6F0C9-4EC6-4290-AF57-0F6399FFAE88}" type="presParOf" srcId="{0E35B991-BF93-45BA-A20C-CAF2DE229E70}" destId="{6828CBA8-383E-43CA-A1BD-42C4DB5496AB}" srcOrd="0" destOrd="0" presId="urn:microsoft.com/office/officeart/2005/8/layout/list1"/>
    <dgm:cxn modelId="{C8A5F3A3-9309-4E39-817C-AA20E602753B}" type="presParOf" srcId="{0E35B991-BF93-45BA-A20C-CAF2DE229E70}" destId="{1BBDFC8B-28E8-4854-9593-F870B5945129}" srcOrd="1" destOrd="0" presId="urn:microsoft.com/office/officeart/2005/8/layout/list1"/>
    <dgm:cxn modelId="{DA96E77A-CE0F-466F-A439-692C3C920239}" type="presParOf" srcId="{322EC666-F813-47BB-8F29-9C06B0A0A013}" destId="{005A324A-8C51-486F-A637-270B34DC14BF}" srcOrd="5" destOrd="0" presId="urn:microsoft.com/office/officeart/2005/8/layout/list1"/>
    <dgm:cxn modelId="{6CE437A4-23C0-42F6-9359-F173EFABC8C3}" type="presParOf" srcId="{322EC666-F813-47BB-8F29-9C06B0A0A013}" destId="{D7A48C2F-2D10-4A1D-9DCE-FC4AD660477C}" srcOrd="6" destOrd="0" presId="urn:microsoft.com/office/officeart/2005/8/layout/list1"/>
    <dgm:cxn modelId="{D22BC64E-405A-4B6B-AA1C-76CAB4297AA6}" type="presParOf" srcId="{322EC666-F813-47BB-8F29-9C06B0A0A013}" destId="{B301A075-A9F2-44F4-B6A0-332A3D796C31}" srcOrd="7" destOrd="0" presId="urn:microsoft.com/office/officeart/2005/8/layout/list1"/>
    <dgm:cxn modelId="{2260C6B7-660E-4628-8F3A-4D6B87A21F5E}" type="presParOf" srcId="{322EC666-F813-47BB-8F29-9C06B0A0A013}" destId="{A258229A-EA51-41C4-B342-4F2B7255F6C6}" srcOrd="8" destOrd="0" presId="urn:microsoft.com/office/officeart/2005/8/layout/list1"/>
    <dgm:cxn modelId="{EAF92A67-716A-476D-9659-8CF89F38BA09}" type="presParOf" srcId="{A258229A-EA51-41C4-B342-4F2B7255F6C6}" destId="{2A2B4418-9069-46BC-9D51-B509146AA7E4}" srcOrd="0" destOrd="0" presId="urn:microsoft.com/office/officeart/2005/8/layout/list1"/>
    <dgm:cxn modelId="{04C04756-DC4B-4FC5-A3F4-4F1934F2D16F}" type="presParOf" srcId="{A258229A-EA51-41C4-B342-4F2B7255F6C6}" destId="{18FCE1C3-173C-4424-AD8A-1D972E0B58A6}" srcOrd="1" destOrd="0" presId="urn:microsoft.com/office/officeart/2005/8/layout/list1"/>
    <dgm:cxn modelId="{82E1D38A-0894-4F85-8850-2304D9CB38C1}" type="presParOf" srcId="{322EC666-F813-47BB-8F29-9C06B0A0A013}" destId="{E6F7EA06-39D0-4247-BBC8-415AE2D9FEEA}" srcOrd="9" destOrd="0" presId="urn:microsoft.com/office/officeart/2005/8/layout/list1"/>
    <dgm:cxn modelId="{8A300ED1-1D7D-43DE-8A0F-CD6E75089D03}" type="presParOf" srcId="{322EC666-F813-47BB-8F29-9C06B0A0A013}" destId="{71CFF8C7-1E37-4654-B691-7757FE7AD1F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1" loCatId="" qsTypeId="urn:microsoft.com/office/officeart/2005/8/quickstyle/simple1" qsCatId="simple" csTypeId="urn:microsoft.com/office/officeart/2005/8/colors/colorful5" csCatId="colorful" phldr="1"/>
      <dgm:spPr/>
    </dgm:pt>
    <dgm:pt modelId="{0A6AA5A1-A781-E54F-ADB0-39C0EC2F2280}">
      <dgm:prSet custT="1"/>
      <dgm:spPr/>
      <dgm:t>
        <a:bodyPr/>
        <a:lstStyle/>
        <a:p>
          <a:r>
            <a:rPr lang="en-US" sz="1800"/>
            <a:t>1. Gather needed materials.</a:t>
          </a:r>
        </a:p>
      </dgm:t>
    </dgm:pt>
    <dgm:pt modelId="{BEB90291-7683-2B4A-B6A1-53B857264A2A}" type="parTrans" cxnId="{5F046913-CEE2-EC49-BCB7-0307D5851964}">
      <dgm:prSet/>
      <dgm:spPr/>
      <dgm:t>
        <a:bodyPr/>
        <a:lstStyle/>
        <a:p>
          <a:endParaRPr lang="en-US" sz="1100"/>
        </a:p>
      </dgm:t>
    </dgm:pt>
    <dgm:pt modelId="{260919D6-1384-7145-AA10-A7ED05C3B0D4}" type="sibTrans" cxnId="{5F046913-CEE2-EC49-BCB7-0307D5851964}">
      <dgm:prSet/>
      <dgm:spPr/>
      <dgm:t>
        <a:bodyPr/>
        <a:lstStyle/>
        <a:p>
          <a:endParaRPr lang="en-US" sz="1100"/>
        </a:p>
      </dgm:t>
    </dgm:pt>
    <dgm:pt modelId="{EF9B0531-2E17-A24A-879D-571D86BC7830}">
      <dgm:prSet custT="1"/>
      <dgm:spPr/>
      <dgm:t>
        <a:bodyPr/>
        <a:lstStyle/>
        <a:p>
          <a:r>
            <a:rPr lang="en-US" sz="1800"/>
            <a:t>2. Prepare for the shower or bath.</a:t>
          </a:r>
        </a:p>
      </dgm:t>
    </dgm:pt>
    <dgm:pt modelId="{D5A9710E-CDA0-024C-9D68-A01FBA0A84DD}" type="parTrans" cxnId="{4CE26E17-71BC-9740-829A-B4A57D2A93A2}">
      <dgm:prSet/>
      <dgm:spPr/>
      <dgm:t>
        <a:bodyPr/>
        <a:lstStyle/>
        <a:p>
          <a:endParaRPr lang="en-US" sz="1100"/>
        </a:p>
      </dgm:t>
    </dgm:pt>
    <dgm:pt modelId="{F7FEB0D1-3CAD-9746-B607-C290A9B87F58}" type="sibTrans" cxnId="{4CE26E17-71BC-9740-829A-B4A57D2A93A2}">
      <dgm:prSet/>
      <dgm:spPr/>
      <dgm:t>
        <a:bodyPr/>
        <a:lstStyle/>
        <a:p>
          <a:endParaRPr lang="en-US" sz="1100"/>
        </a:p>
      </dgm:t>
    </dgm:pt>
    <dgm:pt modelId="{82ECE46A-F0B7-2241-AF0B-8800818BCFA4}">
      <dgm:prSet custT="1"/>
      <dgm:spPr/>
      <dgm:t>
        <a:bodyPr/>
        <a:lstStyle/>
        <a:p>
          <a:r>
            <a:rPr lang="en-US" sz="1800"/>
            <a:t>3. Help the client with the shower or bath.</a:t>
          </a:r>
        </a:p>
      </dgm:t>
    </dgm:pt>
    <dgm:pt modelId="{5E31039A-9438-BD4D-8A79-EC07DCF6CEA1}" type="parTrans" cxnId="{626F0403-1746-3545-8B13-A185D4C98198}">
      <dgm:prSet/>
      <dgm:spPr/>
      <dgm:t>
        <a:bodyPr/>
        <a:lstStyle/>
        <a:p>
          <a:endParaRPr lang="en-US" sz="1100"/>
        </a:p>
      </dgm:t>
    </dgm:pt>
    <dgm:pt modelId="{3E54634F-EF6C-EB45-8E4A-9ECF0411EC54}" type="sibTrans" cxnId="{626F0403-1746-3545-8B13-A185D4C98198}">
      <dgm:prSet/>
      <dgm:spPr/>
      <dgm:t>
        <a:bodyPr/>
        <a:lstStyle/>
        <a:p>
          <a:endParaRPr lang="en-US" sz="1100"/>
        </a:p>
      </dgm:t>
    </dgm:pt>
    <dgm:pt modelId="{C6CE9FDA-8769-C44F-B267-7124012970D6}" type="pres">
      <dgm:prSet presAssocID="{B148C8BC-A2F2-7647-A728-BC82E24D36E5}" presName="Name0" presStyleCnt="0">
        <dgm:presLayoutVars>
          <dgm:dir/>
          <dgm:resizeHandles val="exact"/>
        </dgm:presLayoutVars>
      </dgm:prSet>
      <dgm:spPr/>
    </dgm:pt>
    <dgm:pt modelId="{5B250C46-F7D9-364F-A7BA-55ECA57DF8E7}" type="pres">
      <dgm:prSet presAssocID="{0A6AA5A1-A781-E54F-ADB0-39C0EC2F2280}" presName="node" presStyleLbl="node1" presStyleIdx="0" presStyleCnt="3">
        <dgm:presLayoutVars>
          <dgm:bulletEnabled val="1"/>
        </dgm:presLayoutVars>
      </dgm:prSet>
      <dgm:spPr/>
    </dgm:pt>
    <dgm:pt modelId="{D214D389-83AC-A744-BC08-A14DF54476C8}" type="pres">
      <dgm:prSet presAssocID="{260919D6-1384-7145-AA10-A7ED05C3B0D4}" presName="sibTrans" presStyleLbl="sibTrans2D1" presStyleIdx="0" presStyleCnt="2"/>
      <dgm:spPr/>
    </dgm:pt>
    <dgm:pt modelId="{04D15043-CBD4-4E47-964D-39C78FB2ADB5}" type="pres">
      <dgm:prSet presAssocID="{260919D6-1384-7145-AA10-A7ED05C3B0D4}" presName="connectorText" presStyleLbl="sibTrans2D1" presStyleIdx="0" presStyleCnt="2"/>
      <dgm:spPr/>
    </dgm:pt>
    <dgm:pt modelId="{BDA61CE6-90E3-3D4C-8719-B0CB945B7738}" type="pres">
      <dgm:prSet presAssocID="{EF9B0531-2E17-A24A-879D-571D86BC7830}" presName="node" presStyleLbl="node1" presStyleIdx="1" presStyleCnt="3">
        <dgm:presLayoutVars>
          <dgm:bulletEnabled val="1"/>
        </dgm:presLayoutVars>
      </dgm:prSet>
      <dgm:spPr/>
    </dgm:pt>
    <dgm:pt modelId="{3C576683-F6E2-C046-9B1A-805F7A93DA8D}" type="pres">
      <dgm:prSet presAssocID="{F7FEB0D1-3CAD-9746-B607-C290A9B87F58}" presName="sibTrans" presStyleLbl="sibTrans2D1" presStyleIdx="1" presStyleCnt="2"/>
      <dgm:spPr/>
    </dgm:pt>
    <dgm:pt modelId="{78E2B65C-5C57-7246-9F98-E762D770B98B}" type="pres">
      <dgm:prSet presAssocID="{F7FEB0D1-3CAD-9746-B607-C290A9B87F58}" presName="connectorText" presStyleLbl="sibTrans2D1" presStyleIdx="1" presStyleCnt="2"/>
      <dgm:spPr/>
    </dgm:pt>
    <dgm:pt modelId="{B67D59BE-1D2A-B14E-A3B3-67FFABB0493F}" type="pres">
      <dgm:prSet presAssocID="{82ECE46A-F0B7-2241-AF0B-8800818BCFA4}" presName="node" presStyleLbl="node1" presStyleIdx="2" presStyleCnt="3">
        <dgm:presLayoutVars>
          <dgm:bulletEnabled val="1"/>
        </dgm:presLayoutVars>
      </dgm:prSet>
      <dgm:spPr/>
    </dgm:pt>
  </dgm:ptLst>
  <dgm:cxnLst>
    <dgm:cxn modelId="{626F0403-1746-3545-8B13-A185D4C98198}" srcId="{B148C8BC-A2F2-7647-A728-BC82E24D36E5}" destId="{82ECE46A-F0B7-2241-AF0B-8800818BCFA4}" srcOrd="2" destOrd="0" parTransId="{5E31039A-9438-BD4D-8A79-EC07DCF6CEA1}" sibTransId="{3E54634F-EF6C-EB45-8E4A-9ECF0411EC54}"/>
    <dgm:cxn modelId="{5F046913-CEE2-EC49-BCB7-0307D5851964}" srcId="{B148C8BC-A2F2-7647-A728-BC82E24D36E5}" destId="{0A6AA5A1-A781-E54F-ADB0-39C0EC2F2280}" srcOrd="0" destOrd="0" parTransId="{BEB90291-7683-2B4A-B6A1-53B857264A2A}" sibTransId="{260919D6-1384-7145-AA10-A7ED05C3B0D4}"/>
    <dgm:cxn modelId="{4CE26E17-71BC-9740-829A-B4A57D2A93A2}" srcId="{B148C8BC-A2F2-7647-A728-BC82E24D36E5}" destId="{EF9B0531-2E17-A24A-879D-571D86BC7830}" srcOrd="1" destOrd="0" parTransId="{D5A9710E-CDA0-024C-9D68-A01FBA0A84DD}" sibTransId="{F7FEB0D1-3CAD-9746-B607-C290A9B87F58}"/>
    <dgm:cxn modelId="{D919D472-9278-264A-A073-CA1CE21CFE2E}" type="presOf" srcId="{260919D6-1384-7145-AA10-A7ED05C3B0D4}" destId="{04D15043-CBD4-4E47-964D-39C78FB2ADB5}" srcOrd="1" destOrd="0" presId="urn:microsoft.com/office/officeart/2005/8/layout/process1"/>
    <dgm:cxn modelId="{09307D75-72C4-7247-98CD-9E5BD01E6954}" type="presOf" srcId="{0A6AA5A1-A781-E54F-ADB0-39C0EC2F2280}" destId="{5B250C46-F7D9-364F-A7BA-55ECA57DF8E7}" srcOrd="0" destOrd="0" presId="urn:microsoft.com/office/officeart/2005/8/layout/process1"/>
    <dgm:cxn modelId="{920F5883-1207-024E-8E61-0E609B428D9F}" type="presOf" srcId="{F7FEB0D1-3CAD-9746-B607-C290A9B87F58}" destId="{78E2B65C-5C57-7246-9F98-E762D770B98B}" srcOrd="1" destOrd="0" presId="urn:microsoft.com/office/officeart/2005/8/layout/process1"/>
    <dgm:cxn modelId="{30244A93-8BA6-6F41-8178-EBD8303CDAF3}" type="presOf" srcId="{F7FEB0D1-3CAD-9746-B607-C290A9B87F58}" destId="{3C576683-F6E2-C046-9B1A-805F7A93DA8D}" srcOrd="0" destOrd="0" presId="urn:microsoft.com/office/officeart/2005/8/layout/process1"/>
    <dgm:cxn modelId="{F201EBCA-5917-0D47-804E-4FEC04085D55}" type="presOf" srcId="{260919D6-1384-7145-AA10-A7ED05C3B0D4}" destId="{D214D389-83AC-A744-BC08-A14DF54476C8}" srcOrd="0" destOrd="0" presId="urn:microsoft.com/office/officeart/2005/8/layout/process1"/>
    <dgm:cxn modelId="{E7FD35E2-C15C-B941-8E8E-FEF6265BD63B}" type="presOf" srcId="{B148C8BC-A2F2-7647-A728-BC82E24D36E5}" destId="{C6CE9FDA-8769-C44F-B267-7124012970D6}" srcOrd="0" destOrd="0" presId="urn:microsoft.com/office/officeart/2005/8/layout/process1"/>
    <dgm:cxn modelId="{2491C8E8-2A89-1445-B158-E9AE60790CAB}" type="presOf" srcId="{82ECE46A-F0B7-2241-AF0B-8800818BCFA4}" destId="{B67D59BE-1D2A-B14E-A3B3-67FFABB0493F}" srcOrd="0" destOrd="0" presId="urn:microsoft.com/office/officeart/2005/8/layout/process1"/>
    <dgm:cxn modelId="{FDAE21F4-D712-7F4B-80EA-EEC075F322D3}" type="presOf" srcId="{EF9B0531-2E17-A24A-879D-571D86BC7830}" destId="{BDA61CE6-90E3-3D4C-8719-B0CB945B7738}" srcOrd="0" destOrd="0" presId="urn:microsoft.com/office/officeart/2005/8/layout/process1"/>
    <dgm:cxn modelId="{7A364278-8F0E-F74F-9008-CD901D8A5316}" type="presParOf" srcId="{C6CE9FDA-8769-C44F-B267-7124012970D6}" destId="{5B250C46-F7D9-364F-A7BA-55ECA57DF8E7}" srcOrd="0" destOrd="0" presId="urn:microsoft.com/office/officeart/2005/8/layout/process1"/>
    <dgm:cxn modelId="{CF572FF1-7F09-1F42-881D-E314AEAB80E8}" type="presParOf" srcId="{C6CE9FDA-8769-C44F-B267-7124012970D6}" destId="{D214D389-83AC-A744-BC08-A14DF54476C8}" srcOrd="1" destOrd="0" presId="urn:microsoft.com/office/officeart/2005/8/layout/process1"/>
    <dgm:cxn modelId="{8AF371E3-978B-EF45-98FA-5CFB57DD9343}" type="presParOf" srcId="{D214D389-83AC-A744-BC08-A14DF54476C8}" destId="{04D15043-CBD4-4E47-964D-39C78FB2ADB5}" srcOrd="0" destOrd="0" presId="urn:microsoft.com/office/officeart/2005/8/layout/process1"/>
    <dgm:cxn modelId="{53CA3C58-DA72-E54D-BAE9-9046C869748B}" type="presParOf" srcId="{C6CE9FDA-8769-C44F-B267-7124012970D6}" destId="{BDA61CE6-90E3-3D4C-8719-B0CB945B7738}" srcOrd="2" destOrd="0" presId="urn:microsoft.com/office/officeart/2005/8/layout/process1"/>
    <dgm:cxn modelId="{2A64B325-631F-BB45-80CA-8F34323A4623}" type="presParOf" srcId="{C6CE9FDA-8769-C44F-B267-7124012970D6}" destId="{3C576683-F6E2-C046-9B1A-805F7A93DA8D}" srcOrd="3" destOrd="0" presId="urn:microsoft.com/office/officeart/2005/8/layout/process1"/>
    <dgm:cxn modelId="{35CFCD51-E8F2-FE4E-BDB8-D651691A5583}" type="presParOf" srcId="{3C576683-F6E2-C046-9B1A-805F7A93DA8D}" destId="{78E2B65C-5C57-7246-9F98-E762D770B98B}" srcOrd="0" destOrd="0" presId="urn:microsoft.com/office/officeart/2005/8/layout/process1"/>
    <dgm:cxn modelId="{3CCBEA19-E602-0E40-BB91-5DE8CDFC6628}" type="presParOf" srcId="{C6CE9FDA-8769-C44F-B267-7124012970D6}" destId="{B67D59BE-1D2A-B14E-A3B3-67FFABB0493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31565D6F-E0CF-634C-AB17-4BF309B05977}"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1AD3A029-438B-D04E-8026-819F82335DF5}">
      <dgm:prSet custT="1"/>
      <dgm:spPr>
        <a:xfrm>
          <a:off x="0" y="31591"/>
          <a:ext cx="1649412" cy="989647"/>
        </a:xfrm>
        <a:solidFill>
          <a:srgbClr val="458DCF"/>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dirty="0">
              <a:solidFill>
                <a:sysClr val="window" lastClr="FFFFFF"/>
              </a:solidFill>
              <a:latin typeface="Calibri" panose="020F0502020204030204"/>
              <a:ea typeface="+mn-ea"/>
              <a:cs typeface="+mn-cs"/>
            </a:rPr>
            <a:t>The need for restrictive practices</a:t>
          </a:r>
          <a:endParaRPr lang="en-PH" sz="2000" dirty="0">
            <a:solidFill>
              <a:sysClr val="window" lastClr="FFFFFF"/>
            </a:solidFill>
            <a:latin typeface="Calibri" panose="020F0502020204030204"/>
            <a:ea typeface="+mn-ea"/>
            <a:cs typeface="+mn-cs"/>
          </a:endParaRPr>
        </a:p>
      </dgm:t>
    </dgm:pt>
    <dgm:pt modelId="{AF731229-FA0B-884F-960B-CF241FB6A613}" type="parTrans" cxnId="{7B8C4DD2-A36D-7D4C-A873-A5ACF3452A95}">
      <dgm:prSet/>
      <dgm:spPr/>
      <dgm:t>
        <a:bodyPr/>
        <a:lstStyle/>
        <a:p>
          <a:pPr>
            <a:lnSpc>
              <a:spcPct val="114000"/>
            </a:lnSpc>
            <a:spcBef>
              <a:spcPts val="600"/>
            </a:spcBef>
            <a:spcAft>
              <a:spcPts val="600"/>
            </a:spcAft>
          </a:pPr>
          <a:endParaRPr lang="en-US" sz="2000"/>
        </a:p>
      </dgm:t>
    </dgm:pt>
    <dgm:pt modelId="{BA83B18A-4D7A-AD44-B475-EA99A602C7E8}" type="sibTrans" cxnId="{7B8C4DD2-A36D-7D4C-A873-A5ACF3452A95}">
      <dgm:prSet/>
      <dgm:spPr/>
      <dgm:t>
        <a:bodyPr/>
        <a:lstStyle/>
        <a:p>
          <a:pPr>
            <a:lnSpc>
              <a:spcPct val="114000"/>
            </a:lnSpc>
            <a:spcBef>
              <a:spcPts val="600"/>
            </a:spcBef>
            <a:spcAft>
              <a:spcPts val="600"/>
            </a:spcAft>
          </a:pPr>
          <a:endParaRPr lang="en-US" sz="2000"/>
        </a:p>
      </dgm:t>
    </dgm:pt>
    <dgm:pt modelId="{A16537D7-7F78-7B42-A3EC-BB29A33AC4C8}">
      <dgm:prSet custT="1"/>
      <dgm:spPr>
        <a:xfrm>
          <a:off x="1814353" y="31591"/>
          <a:ext cx="1649412" cy="989647"/>
        </a:xfrm>
        <a:solidFill>
          <a:srgbClr val="3CBE99"/>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use of restrictive practices</a:t>
          </a:r>
          <a:endParaRPr lang="en-PH" sz="2000">
            <a:solidFill>
              <a:sysClr val="window" lastClr="FFFFFF"/>
            </a:solidFill>
            <a:latin typeface="Calibri" panose="020F0502020204030204"/>
            <a:ea typeface="+mn-ea"/>
            <a:cs typeface="+mn-cs"/>
          </a:endParaRPr>
        </a:p>
      </dgm:t>
    </dgm:pt>
    <dgm:pt modelId="{5A698BCA-0F30-2742-920A-38E5C5105D72}" type="parTrans" cxnId="{A81250A4-9BC3-0142-86DD-1FB6D27C7B26}">
      <dgm:prSet/>
      <dgm:spPr/>
      <dgm:t>
        <a:bodyPr/>
        <a:lstStyle/>
        <a:p>
          <a:pPr>
            <a:lnSpc>
              <a:spcPct val="114000"/>
            </a:lnSpc>
            <a:spcBef>
              <a:spcPts val="600"/>
            </a:spcBef>
            <a:spcAft>
              <a:spcPts val="600"/>
            </a:spcAft>
          </a:pPr>
          <a:endParaRPr lang="en-US" sz="2000"/>
        </a:p>
      </dgm:t>
    </dgm:pt>
    <dgm:pt modelId="{FF796CE0-6E57-CB4E-887A-52663CADBF7D}" type="sibTrans" cxnId="{A81250A4-9BC3-0142-86DD-1FB6D27C7B26}">
      <dgm:prSet/>
      <dgm:spPr/>
      <dgm:t>
        <a:bodyPr/>
        <a:lstStyle/>
        <a:p>
          <a:pPr>
            <a:lnSpc>
              <a:spcPct val="114000"/>
            </a:lnSpc>
            <a:spcBef>
              <a:spcPts val="600"/>
            </a:spcBef>
            <a:spcAft>
              <a:spcPts val="600"/>
            </a:spcAft>
          </a:pPr>
          <a:endParaRPr lang="en-US" sz="2000"/>
        </a:p>
      </dgm:t>
    </dgm:pt>
    <dgm:pt modelId="{8B9ED96D-DDAB-DE44-9E87-5142E92BB498}">
      <dgm:prSet custT="1"/>
      <dgm:spPr>
        <a:xfrm>
          <a:off x="3628707" y="31591"/>
          <a:ext cx="1649412" cy="989647"/>
        </a:xfr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nSpc>
              <a:spcPct val="114000"/>
            </a:lnSpc>
            <a:spcBef>
              <a:spcPts val="600"/>
            </a:spcBef>
            <a:spcAft>
              <a:spcPts val="600"/>
            </a:spcAft>
            <a:buFont typeface="Wingdings" pitchFamily="2" charset="2"/>
            <a:buNone/>
          </a:pPr>
          <a:r>
            <a:rPr lang="en-AU" sz="2000">
              <a:solidFill>
                <a:sysClr val="window" lastClr="FFFFFF"/>
              </a:solidFill>
              <a:latin typeface="Calibri" panose="020F0502020204030204"/>
              <a:ea typeface="+mn-ea"/>
              <a:cs typeface="+mn-cs"/>
            </a:rPr>
            <a:t>The effectiveness of restrictive practices</a:t>
          </a:r>
          <a:endParaRPr lang="en-PH" sz="2000">
            <a:solidFill>
              <a:sysClr val="window" lastClr="FFFFFF"/>
            </a:solidFill>
            <a:latin typeface="Calibri" panose="020F0502020204030204"/>
            <a:ea typeface="+mn-ea"/>
            <a:cs typeface="+mn-cs"/>
          </a:endParaRPr>
        </a:p>
      </dgm:t>
    </dgm:pt>
    <dgm:pt modelId="{2222280D-A385-F147-AB31-4D015DBBA0DD}" type="parTrans" cxnId="{F000EF0D-C509-B440-9AFA-25A34C342C77}">
      <dgm:prSet/>
      <dgm:spPr/>
      <dgm:t>
        <a:bodyPr/>
        <a:lstStyle/>
        <a:p>
          <a:pPr>
            <a:lnSpc>
              <a:spcPct val="114000"/>
            </a:lnSpc>
            <a:spcBef>
              <a:spcPts val="600"/>
            </a:spcBef>
            <a:spcAft>
              <a:spcPts val="600"/>
            </a:spcAft>
          </a:pPr>
          <a:endParaRPr lang="en-US" sz="2000"/>
        </a:p>
      </dgm:t>
    </dgm:pt>
    <dgm:pt modelId="{C211D438-CE90-8B42-8EB3-3FA15AF3D453}" type="sibTrans" cxnId="{F000EF0D-C509-B440-9AFA-25A34C342C77}">
      <dgm:prSet/>
      <dgm:spPr/>
      <dgm:t>
        <a:bodyPr/>
        <a:lstStyle/>
        <a:p>
          <a:pPr>
            <a:lnSpc>
              <a:spcPct val="114000"/>
            </a:lnSpc>
            <a:spcBef>
              <a:spcPts val="600"/>
            </a:spcBef>
            <a:spcAft>
              <a:spcPts val="600"/>
            </a:spcAft>
          </a:pPr>
          <a:endParaRPr lang="en-US" sz="2000"/>
        </a:p>
      </dgm:t>
    </dgm:pt>
    <dgm:pt modelId="{F78BBCE4-7713-42FD-AC2D-679501D814C0}" type="pres">
      <dgm:prSet presAssocID="{31565D6F-E0CF-634C-AB17-4BF309B05977}" presName="Name0" presStyleCnt="0">
        <dgm:presLayoutVars>
          <dgm:dir/>
          <dgm:resizeHandles val="exact"/>
        </dgm:presLayoutVars>
      </dgm:prSet>
      <dgm:spPr/>
    </dgm:pt>
    <dgm:pt modelId="{486D4EF3-CF22-4780-A5D8-4611FE86B70F}" type="pres">
      <dgm:prSet presAssocID="{1AD3A029-438B-D04E-8026-819F82335DF5}" presName="node" presStyleLbl="node1" presStyleIdx="0" presStyleCnt="3">
        <dgm:presLayoutVars>
          <dgm:bulletEnabled val="1"/>
        </dgm:presLayoutVars>
      </dgm:prSet>
      <dgm:spPr>
        <a:prstGeom prst="rect">
          <a:avLst/>
        </a:prstGeom>
      </dgm:spPr>
    </dgm:pt>
    <dgm:pt modelId="{35A5A951-C470-4BCC-9AA8-123ED8E26CAE}" type="pres">
      <dgm:prSet presAssocID="{BA83B18A-4D7A-AD44-B475-EA99A602C7E8}" presName="sibTrans" presStyleCnt="0"/>
      <dgm:spPr/>
    </dgm:pt>
    <dgm:pt modelId="{64E0D1A3-8742-4B31-A818-9BEDB017889D}" type="pres">
      <dgm:prSet presAssocID="{A16537D7-7F78-7B42-A3EC-BB29A33AC4C8}" presName="node" presStyleLbl="node1" presStyleIdx="1" presStyleCnt="3" custLinFactNeighborY="-2939">
        <dgm:presLayoutVars>
          <dgm:bulletEnabled val="1"/>
        </dgm:presLayoutVars>
      </dgm:prSet>
      <dgm:spPr>
        <a:prstGeom prst="rect">
          <a:avLst/>
        </a:prstGeom>
      </dgm:spPr>
    </dgm:pt>
    <dgm:pt modelId="{8810EF49-ED5F-4E9C-8038-678D3251DFD7}" type="pres">
      <dgm:prSet presAssocID="{FF796CE0-6E57-CB4E-887A-52663CADBF7D}" presName="sibTrans" presStyleCnt="0"/>
      <dgm:spPr/>
    </dgm:pt>
    <dgm:pt modelId="{BB41ACD8-7F08-437B-9490-8402A5B00565}" type="pres">
      <dgm:prSet presAssocID="{8B9ED96D-DDAB-DE44-9E87-5142E92BB498}" presName="node" presStyleLbl="node1" presStyleIdx="2" presStyleCnt="3">
        <dgm:presLayoutVars>
          <dgm:bulletEnabled val="1"/>
        </dgm:presLayoutVars>
      </dgm:prSet>
      <dgm:spPr>
        <a:prstGeom prst="rect">
          <a:avLst/>
        </a:prstGeom>
      </dgm:spPr>
    </dgm:pt>
  </dgm:ptLst>
  <dgm:cxnLst>
    <dgm:cxn modelId="{F000EF0D-C509-B440-9AFA-25A34C342C77}" srcId="{31565D6F-E0CF-634C-AB17-4BF309B05977}" destId="{8B9ED96D-DDAB-DE44-9E87-5142E92BB498}" srcOrd="2" destOrd="0" parTransId="{2222280D-A385-F147-AB31-4D015DBBA0DD}" sibTransId="{C211D438-CE90-8B42-8EB3-3FA15AF3D453}"/>
    <dgm:cxn modelId="{7C163527-F760-4131-9868-42565F2A5C13}" type="presOf" srcId="{8B9ED96D-DDAB-DE44-9E87-5142E92BB498}" destId="{BB41ACD8-7F08-437B-9490-8402A5B00565}" srcOrd="0" destOrd="0" presId="urn:microsoft.com/office/officeart/2005/8/layout/hList6"/>
    <dgm:cxn modelId="{8F2B8D2A-0D1D-4F8D-8EBC-2BED227139EF}" type="presOf" srcId="{1AD3A029-438B-D04E-8026-819F82335DF5}" destId="{486D4EF3-CF22-4780-A5D8-4611FE86B70F}" srcOrd="0" destOrd="0" presId="urn:microsoft.com/office/officeart/2005/8/layout/hList6"/>
    <dgm:cxn modelId="{3B525A82-CF42-484F-9426-A7556A46DA8F}" type="presOf" srcId="{A16537D7-7F78-7B42-A3EC-BB29A33AC4C8}" destId="{64E0D1A3-8742-4B31-A818-9BEDB017889D}" srcOrd="0" destOrd="0" presId="urn:microsoft.com/office/officeart/2005/8/layout/hList6"/>
    <dgm:cxn modelId="{A81250A4-9BC3-0142-86DD-1FB6D27C7B26}" srcId="{31565D6F-E0CF-634C-AB17-4BF309B05977}" destId="{A16537D7-7F78-7B42-A3EC-BB29A33AC4C8}" srcOrd="1" destOrd="0" parTransId="{5A698BCA-0F30-2742-920A-38E5C5105D72}" sibTransId="{FF796CE0-6E57-CB4E-887A-52663CADBF7D}"/>
    <dgm:cxn modelId="{59FBFFD0-4D78-4558-8E5E-8C527C9D2EC3}" type="presOf" srcId="{31565D6F-E0CF-634C-AB17-4BF309B05977}" destId="{F78BBCE4-7713-42FD-AC2D-679501D814C0}" srcOrd="0" destOrd="0" presId="urn:microsoft.com/office/officeart/2005/8/layout/hList6"/>
    <dgm:cxn modelId="{7B8C4DD2-A36D-7D4C-A873-A5ACF3452A95}" srcId="{31565D6F-E0CF-634C-AB17-4BF309B05977}" destId="{1AD3A029-438B-D04E-8026-819F82335DF5}" srcOrd="0" destOrd="0" parTransId="{AF731229-FA0B-884F-960B-CF241FB6A613}" sibTransId="{BA83B18A-4D7A-AD44-B475-EA99A602C7E8}"/>
    <dgm:cxn modelId="{27AF60B7-028F-4B71-885B-660C425BD997}" type="presParOf" srcId="{F78BBCE4-7713-42FD-AC2D-679501D814C0}" destId="{486D4EF3-CF22-4780-A5D8-4611FE86B70F}" srcOrd="0" destOrd="0" presId="urn:microsoft.com/office/officeart/2005/8/layout/hList6"/>
    <dgm:cxn modelId="{1BABF4DA-E8E8-42EB-A45E-C2DF39FDC800}" type="presParOf" srcId="{F78BBCE4-7713-42FD-AC2D-679501D814C0}" destId="{35A5A951-C470-4BCC-9AA8-123ED8E26CAE}" srcOrd="1" destOrd="0" presId="urn:microsoft.com/office/officeart/2005/8/layout/hList6"/>
    <dgm:cxn modelId="{470BE22B-AE9C-4E7D-ACFB-2FFC9511D8F8}" type="presParOf" srcId="{F78BBCE4-7713-42FD-AC2D-679501D814C0}" destId="{64E0D1A3-8742-4B31-A818-9BEDB017889D}" srcOrd="2" destOrd="0" presId="urn:microsoft.com/office/officeart/2005/8/layout/hList6"/>
    <dgm:cxn modelId="{837AECB0-7D7D-4718-AF38-E6B882A54269}" type="presParOf" srcId="{F78BBCE4-7713-42FD-AC2D-679501D814C0}" destId="{8810EF49-ED5F-4E9C-8038-678D3251DFD7}" srcOrd="3" destOrd="0" presId="urn:microsoft.com/office/officeart/2005/8/layout/hList6"/>
    <dgm:cxn modelId="{E8B1485F-E8CA-4A6D-83AD-9B09AAE643F9}" type="presParOf" srcId="{F78BBCE4-7713-42FD-AC2D-679501D814C0}" destId="{BB41ACD8-7F08-437B-9490-8402A5B00565}"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89D2F35-4D2D-D041-89C0-66D402DF482B}"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DC46ABDC-584F-E643-B115-BA8CF33D5CB8}">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1800" dirty="0"/>
            <a:t>The Charter of Aged Care Rights</a:t>
          </a:r>
          <a:endParaRPr lang="en-US" sz="1800" dirty="0"/>
        </a:p>
      </dgm:t>
    </dgm:pt>
    <dgm:pt modelId="{CD4E66E0-7661-044F-A410-81A8A0BC0468}" type="parTrans" cxnId="{F01A16EA-5BA3-094F-9DE4-099CF88FC042}">
      <dgm:prSet/>
      <dgm:spPr/>
      <dgm:t>
        <a:bodyPr/>
        <a:lstStyle/>
        <a:p>
          <a:pPr>
            <a:lnSpc>
              <a:spcPct val="114000"/>
            </a:lnSpc>
            <a:spcBef>
              <a:spcPts val="600"/>
            </a:spcBef>
            <a:spcAft>
              <a:spcPts val="600"/>
            </a:spcAft>
          </a:pPr>
          <a:endParaRPr lang="en-US" sz="1800"/>
        </a:p>
      </dgm:t>
    </dgm:pt>
    <dgm:pt modelId="{E8A94B5A-4CDF-9B42-9FA4-266AEF5988EC}" type="sibTrans" cxnId="{F01A16EA-5BA3-094F-9DE4-099CF88FC042}">
      <dgm:prSet/>
      <dgm:spPr/>
      <dgm:t>
        <a:bodyPr/>
        <a:lstStyle/>
        <a:p>
          <a:pPr>
            <a:lnSpc>
              <a:spcPct val="114000"/>
            </a:lnSpc>
            <a:spcBef>
              <a:spcPts val="600"/>
            </a:spcBef>
            <a:spcAft>
              <a:spcPts val="600"/>
            </a:spcAft>
          </a:pPr>
          <a:endParaRPr lang="en-US" sz="1800"/>
        </a:p>
      </dgm:t>
    </dgm:pt>
    <dgm:pt modelId="{21392931-0F50-E848-BA41-8CE6B6802413}">
      <dgm:prSet custT="1"/>
      <dgm:spPr>
        <a:solidFill>
          <a:srgbClr val="42BDCA"/>
        </a:solidFill>
      </dgm:spPr>
      <dgm:t>
        <a:bodyPr/>
        <a:lstStyle/>
        <a:p>
          <a:pPr>
            <a:lnSpc>
              <a:spcPct val="114000"/>
            </a:lnSpc>
            <a:spcBef>
              <a:spcPts val="600"/>
            </a:spcBef>
            <a:spcAft>
              <a:spcPts val="600"/>
            </a:spcAft>
            <a:buFont typeface="Courier New" panose="02070309020205020404" pitchFamily="49" charset="0"/>
            <a:buChar char="o"/>
          </a:pPr>
          <a:r>
            <a:rPr lang="en-AU" sz="1800" dirty="0"/>
            <a:t>Aged Care Quality Standards</a:t>
          </a:r>
          <a:endParaRPr lang="en-PH" sz="1800" dirty="0"/>
        </a:p>
      </dgm:t>
    </dgm:pt>
    <dgm:pt modelId="{70C02620-E851-9747-A7E1-5DA539239979}" type="parTrans" cxnId="{5A222BBF-1763-C44B-9598-F6D88923B1C6}">
      <dgm:prSet/>
      <dgm:spPr/>
      <dgm:t>
        <a:bodyPr/>
        <a:lstStyle/>
        <a:p>
          <a:pPr>
            <a:lnSpc>
              <a:spcPct val="114000"/>
            </a:lnSpc>
            <a:spcBef>
              <a:spcPts val="600"/>
            </a:spcBef>
            <a:spcAft>
              <a:spcPts val="600"/>
            </a:spcAft>
          </a:pPr>
          <a:endParaRPr lang="en-US" sz="1800"/>
        </a:p>
      </dgm:t>
    </dgm:pt>
    <dgm:pt modelId="{8D0D660E-6B2A-804F-90BD-067FF753EB56}" type="sibTrans" cxnId="{5A222BBF-1763-C44B-9598-F6D88923B1C6}">
      <dgm:prSet/>
      <dgm:spPr/>
      <dgm:t>
        <a:bodyPr/>
        <a:lstStyle/>
        <a:p>
          <a:pPr>
            <a:lnSpc>
              <a:spcPct val="114000"/>
            </a:lnSpc>
            <a:spcBef>
              <a:spcPts val="600"/>
            </a:spcBef>
            <a:spcAft>
              <a:spcPts val="600"/>
            </a:spcAft>
          </a:pPr>
          <a:endParaRPr lang="en-US" sz="1800"/>
        </a:p>
      </dgm:t>
    </dgm:pt>
    <dgm:pt modelId="{2D173666-49F2-8A45-8947-35C0381A4D7E}">
      <dgm:prSet custT="1"/>
      <dgm:spPr>
        <a:solidFill>
          <a:srgbClr val="3CBE99"/>
        </a:solidFill>
      </dgm:spPr>
      <dgm:t>
        <a:bodyPr/>
        <a:lstStyle/>
        <a:p>
          <a:pPr>
            <a:lnSpc>
              <a:spcPct val="114000"/>
            </a:lnSpc>
            <a:spcBef>
              <a:spcPts val="600"/>
            </a:spcBef>
            <a:spcAft>
              <a:spcPts val="600"/>
            </a:spcAft>
            <a:buFont typeface="Courier New" panose="02070309020205020404" pitchFamily="49" charset="0"/>
            <a:buChar char="o"/>
          </a:pPr>
          <a:r>
            <a:rPr lang="en-AU" sz="1800" dirty="0"/>
            <a:t>National Standards for Disability Services</a:t>
          </a:r>
          <a:endParaRPr lang="en-PH" sz="1800" dirty="0"/>
        </a:p>
      </dgm:t>
    </dgm:pt>
    <dgm:pt modelId="{4737FC8C-2B51-7843-A291-2FCDF7F2285F}" type="parTrans" cxnId="{C7D7178F-249D-2142-9BF7-7D983CFC62BC}">
      <dgm:prSet/>
      <dgm:spPr/>
      <dgm:t>
        <a:bodyPr/>
        <a:lstStyle/>
        <a:p>
          <a:pPr>
            <a:lnSpc>
              <a:spcPct val="114000"/>
            </a:lnSpc>
            <a:spcBef>
              <a:spcPts val="600"/>
            </a:spcBef>
            <a:spcAft>
              <a:spcPts val="600"/>
            </a:spcAft>
          </a:pPr>
          <a:endParaRPr lang="en-US" sz="1800"/>
        </a:p>
      </dgm:t>
    </dgm:pt>
    <dgm:pt modelId="{418966AF-C35E-434E-ADC5-CF03BC55F34F}" type="sibTrans" cxnId="{C7D7178F-249D-2142-9BF7-7D983CFC62BC}">
      <dgm:prSet/>
      <dgm:spPr/>
      <dgm:t>
        <a:bodyPr/>
        <a:lstStyle/>
        <a:p>
          <a:pPr>
            <a:lnSpc>
              <a:spcPct val="114000"/>
            </a:lnSpc>
            <a:spcBef>
              <a:spcPts val="600"/>
            </a:spcBef>
            <a:spcAft>
              <a:spcPts val="600"/>
            </a:spcAft>
          </a:pPr>
          <a:endParaRPr lang="en-US" sz="1800"/>
        </a:p>
      </dgm:t>
    </dgm:pt>
    <dgm:pt modelId="{60C10E03-969E-4447-AFE3-2F829AF0B731}">
      <dgm:prSet custT="1"/>
      <dgm:spPr/>
      <dgm:t>
        <a:bodyPr/>
        <a:lstStyle/>
        <a:p>
          <a:pPr>
            <a:lnSpc>
              <a:spcPct val="114000"/>
            </a:lnSpc>
            <a:spcBef>
              <a:spcPts val="600"/>
            </a:spcBef>
            <a:spcAft>
              <a:spcPts val="600"/>
            </a:spcAft>
            <a:buFont typeface="Courier New" panose="02070309020205020404" pitchFamily="49" charset="0"/>
            <a:buChar char="o"/>
          </a:pPr>
          <a:r>
            <a:rPr lang="en-AU" sz="1800"/>
            <a:t>The requirements of the law of the State or Territory in which the restrictive practice is used</a:t>
          </a:r>
          <a:endParaRPr lang="en-PH" sz="1800"/>
        </a:p>
      </dgm:t>
    </dgm:pt>
    <dgm:pt modelId="{91F916CB-4884-1E45-9418-A16938136C85}" type="parTrans" cxnId="{FB3B70D8-A836-A34C-AF3C-75040C88C409}">
      <dgm:prSet/>
      <dgm:spPr/>
      <dgm:t>
        <a:bodyPr/>
        <a:lstStyle/>
        <a:p>
          <a:pPr>
            <a:lnSpc>
              <a:spcPct val="114000"/>
            </a:lnSpc>
            <a:spcBef>
              <a:spcPts val="600"/>
            </a:spcBef>
            <a:spcAft>
              <a:spcPts val="600"/>
            </a:spcAft>
          </a:pPr>
          <a:endParaRPr lang="en-US" sz="1800"/>
        </a:p>
      </dgm:t>
    </dgm:pt>
    <dgm:pt modelId="{C9463936-CC03-EE48-9D48-789D0512AD92}" type="sibTrans" cxnId="{FB3B70D8-A836-A34C-AF3C-75040C88C409}">
      <dgm:prSet/>
      <dgm:spPr/>
      <dgm:t>
        <a:bodyPr/>
        <a:lstStyle/>
        <a:p>
          <a:pPr>
            <a:lnSpc>
              <a:spcPct val="114000"/>
            </a:lnSpc>
            <a:spcBef>
              <a:spcPts val="600"/>
            </a:spcBef>
            <a:spcAft>
              <a:spcPts val="600"/>
            </a:spcAft>
          </a:pPr>
          <a:endParaRPr lang="en-US" sz="1800"/>
        </a:p>
      </dgm:t>
    </dgm:pt>
    <dgm:pt modelId="{9DB73837-57F9-EF45-BAC6-05BCEF267D5A}">
      <dgm:prSet custT="1"/>
      <dgm:spPr/>
      <dgm:t>
        <a:bodyPr/>
        <a:lstStyle/>
        <a:p>
          <a:pPr>
            <a:lnSpc>
              <a:spcPct val="114000"/>
            </a:lnSpc>
            <a:spcBef>
              <a:spcPts val="600"/>
            </a:spcBef>
            <a:spcAft>
              <a:spcPts val="600"/>
            </a:spcAft>
            <a:buFont typeface="Courier New" panose="02070309020205020404" pitchFamily="49" charset="0"/>
            <a:buChar char="o"/>
          </a:pPr>
          <a:r>
            <a:rPr lang="en-AU" sz="1800"/>
            <a:t>Any relevant provisions of the person's care or behaviour support plan</a:t>
          </a:r>
          <a:endParaRPr lang="en-PH" sz="1800"/>
        </a:p>
      </dgm:t>
    </dgm:pt>
    <dgm:pt modelId="{1E66CFB2-7054-D84D-8427-0E7DD8A843E6}" type="parTrans" cxnId="{87BEA4A6-645B-D94A-8783-0968EEF57DD1}">
      <dgm:prSet/>
      <dgm:spPr/>
      <dgm:t>
        <a:bodyPr/>
        <a:lstStyle/>
        <a:p>
          <a:pPr>
            <a:lnSpc>
              <a:spcPct val="114000"/>
            </a:lnSpc>
            <a:spcBef>
              <a:spcPts val="600"/>
            </a:spcBef>
            <a:spcAft>
              <a:spcPts val="600"/>
            </a:spcAft>
          </a:pPr>
          <a:endParaRPr lang="en-US" sz="1800"/>
        </a:p>
      </dgm:t>
    </dgm:pt>
    <dgm:pt modelId="{3596BC05-9FDD-7343-8843-74DBBE9FE9B3}" type="sibTrans" cxnId="{87BEA4A6-645B-D94A-8783-0968EEF57DD1}">
      <dgm:prSet/>
      <dgm:spPr/>
      <dgm:t>
        <a:bodyPr/>
        <a:lstStyle/>
        <a:p>
          <a:pPr>
            <a:lnSpc>
              <a:spcPct val="114000"/>
            </a:lnSpc>
            <a:spcBef>
              <a:spcPts val="600"/>
            </a:spcBef>
            <a:spcAft>
              <a:spcPts val="600"/>
            </a:spcAft>
          </a:pPr>
          <a:endParaRPr lang="en-US" sz="1800"/>
        </a:p>
      </dgm:t>
    </dgm:pt>
    <dgm:pt modelId="{0934C791-3F4C-F245-B4F5-25CD43243492}" type="pres">
      <dgm:prSet presAssocID="{589D2F35-4D2D-D041-89C0-66D402DF482B}" presName="linear" presStyleCnt="0">
        <dgm:presLayoutVars>
          <dgm:animLvl val="lvl"/>
          <dgm:resizeHandles val="exact"/>
        </dgm:presLayoutVars>
      </dgm:prSet>
      <dgm:spPr/>
    </dgm:pt>
    <dgm:pt modelId="{D8FE2DF8-BB74-6649-8357-BB128D965DF0}" type="pres">
      <dgm:prSet presAssocID="{DC46ABDC-584F-E643-B115-BA8CF33D5CB8}" presName="parentText" presStyleLbl="node1" presStyleIdx="0" presStyleCnt="5" custLinFactY="-34246" custLinFactNeighborX="-43234" custLinFactNeighborY="-100000">
        <dgm:presLayoutVars>
          <dgm:chMax val="0"/>
          <dgm:bulletEnabled val="1"/>
        </dgm:presLayoutVars>
      </dgm:prSet>
      <dgm:spPr/>
    </dgm:pt>
    <dgm:pt modelId="{A30898C5-AB3C-7E49-98C8-011DD3DBF9BD}" type="pres">
      <dgm:prSet presAssocID="{E8A94B5A-4CDF-9B42-9FA4-266AEF5988EC}" presName="spacer" presStyleCnt="0"/>
      <dgm:spPr/>
    </dgm:pt>
    <dgm:pt modelId="{5A2F929B-E858-524E-BEE6-86FC1C450199}" type="pres">
      <dgm:prSet presAssocID="{21392931-0F50-E848-BA41-8CE6B6802413}" presName="parentText" presStyleLbl="node1" presStyleIdx="1" presStyleCnt="5">
        <dgm:presLayoutVars>
          <dgm:chMax val="0"/>
          <dgm:bulletEnabled val="1"/>
        </dgm:presLayoutVars>
      </dgm:prSet>
      <dgm:spPr/>
    </dgm:pt>
    <dgm:pt modelId="{544AEAC5-D40E-3841-A30F-88FF044282CA}" type="pres">
      <dgm:prSet presAssocID="{8D0D660E-6B2A-804F-90BD-067FF753EB56}" presName="spacer" presStyleCnt="0"/>
      <dgm:spPr/>
    </dgm:pt>
    <dgm:pt modelId="{896B4B6D-33A7-6345-8EC2-DB283ECAEB3A}" type="pres">
      <dgm:prSet presAssocID="{2D173666-49F2-8A45-8947-35C0381A4D7E}" presName="parentText" presStyleLbl="node1" presStyleIdx="2" presStyleCnt="5">
        <dgm:presLayoutVars>
          <dgm:chMax val="0"/>
          <dgm:bulletEnabled val="1"/>
        </dgm:presLayoutVars>
      </dgm:prSet>
      <dgm:spPr/>
    </dgm:pt>
    <dgm:pt modelId="{6C59F1C2-0DB1-6347-8E65-FA40468FE2D2}" type="pres">
      <dgm:prSet presAssocID="{418966AF-C35E-434E-ADC5-CF03BC55F34F}" presName="spacer" presStyleCnt="0"/>
      <dgm:spPr/>
    </dgm:pt>
    <dgm:pt modelId="{EF728EEB-33E3-B547-9BA1-907674C36520}" type="pres">
      <dgm:prSet presAssocID="{60C10E03-969E-4447-AFE3-2F829AF0B731}" presName="parentText" presStyleLbl="node1" presStyleIdx="3" presStyleCnt="5">
        <dgm:presLayoutVars>
          <dgm:chMax val="0"/>
          <dgm:bulletEnabled val="1"/>
        </dgm:presLayoutVars>
      </dgm:prSet>
      <dgm:spPr/>
    </dgm:pt>
    <dgm:pt modelId="{EB66D74F-39FB-9D40-B226-F8007A632A64}" type="pres">
      <dgm:prSet presAssocID="{C9463936-CC03-EE48-9D48-789D0512AD92}" presName="spacer" presStyleCnt="0"/>
      <dgm:spPr/>
    </dgm:pt>
    <dgm:pt modelId="{8648C8C9-A739-F44F-83D0-2C7668440D33}" type="pres">
      <dgm:prSet presAssocID="{9DB73837-57F9-EF45-BAC6-05BCEF267D5A}" presName="parentText" presStyleLbl="node1" presStyleIdx="4" presStyleCnt="5">
        <dgm:presLayoutVars>
          <dgm:chMax val="0"/>
          <dgm:bulletEnabled val="1"/>
        </dgm:presLayoutVars>
      </dgm:prSet>
      <dgm:spPr/>
    </dgm:pt>
  </dgm:ptLst>
  <dgm:cxnLst>
    <dgm:cxn modelId="{9ADFEA2D-F2EB-9541-AFFE-C9CF34D2E72B}" type="presOf" srcId="{60C10E03-969E-4447-AFE3-2F829AF0B731}" destId="{EF728EEB-33E3-B547-9BA1-907674C36520}" srcOrd="0" destOrd="0" presId="urn:microsoft.com/office/officeart/2005/8/layout/vList2"/>
    <dgm:cxn modelId="{5869396E-F4DA-514C-8928-53B5EAC6B151}" type="presOf" srcId="{21392931-0F50-E848-BA41-8CE6B6802413}" destId="{5A2F929B-E858-524E-BEE6-86FC1C450199}" srcOrd="0" destOrd="0" presId="urn:microsoft.com/office/officeart/2005/8/layout/vList2"/>
    <dgm:cxn modelId="{C7D7178F-249D-2142-9BF7-7D983CFC62BC}" srcId="{589D2F35-4D2D-D041-89C0-66D402DF482B}" destId="{2D173666-49F2-8A45-8947-35C0381A4D7E}" srcOrd="2" destOrd="0" parTransId="{4737FC8C-2B51-7843-A291-2FCDF7F2285F}" sibTransId="{418966AF-C35E-434E-ADC5-CF03BC55F34F}"/>
    <dgm:cxn modelId="{87BEA4A6-645B-D94A-8783-0968EEF57DD1}" srcId="{589D2F35-4D2D-D041-89C0-66D402DF482B}" destId="{9DB73837-57F9-EF45-BAC6-05BCEF267D5A}" srcOrd="4" destOrd="0" parTransId="{1E66CFB2-7054-D84D-8427-0E7DD8A843E6}" sibTransId="{3596BC05-9FDD-7343-8843-74DBBE9FE9B3}"/>
    <dgm:cxn modelId="{87BDCBA6-6382-9C44-8EBB-75603192F8C7}" type="presOf" srcId="{DC46ABDC-584F-E643-B115-BA8CF33D5CB8}" destId="{D8FE2DF8-BB74-6649-8357-BB128D965DF0}" srcOrd="0" destOrd="0" presId="urn:microsoft.com/office/officeart/2005/8/layout/vList2"/>
    <dgm:cxn modelId="{7D3F92AF-666A-5349-ADB9-0036D87775D6}" type="presOf" srcId="{2D173666-49F2-8A45-8947-35C0381A4D7E}" destId="{896B4B6D-33A7-6345-8EC2-DB283ECAEB3A}" srcOrd="0" destOrd="0" presId="urn:microsoft.com/office/officeart/2005/8/layout/vList2"/>
    <dgm:cxn modelId="{B9E29ABA-C960-DE4E-9686-C09FF13A5C6D}" type="presOf" srcId="{589D2F35-4D2D-D041-89C0-66D402DF482B}" destId="{0934C791-3F4C-F245-B4F5-25CD43243492}" srcOrd="0" destOrd="0" presId="urn:microsoft.com/office/officeart/2005/8/layout/vList2"/>
    <dgm:cxn modelId="{5A222BBF-1763-C44B-9598-F6D88923B1C6}" srcId="{589D2F35-4D2D-D041-89C0-66D402DF482B}" destId="{21392931-0F50-E848-BA41-8CE6B6802413}" srcOrd="1" destOrd="0" parTransId="{70C02620-E851-9747-A7E1-5DA539239979}" sibTransId="{8D0D660E-6B2A-804F-90BD-067FF753EB56}"/>
    <dgm:cxn modelId="{FB3B70D8-A836-A34C-AF3C-75040C88C409}" srcId="{589D2F35-4D2D-D041-89C0-66D402DF482B}" destId="{60C10E03-969E-4447-AFE3-2F829AF0B731}" srcOrd="3" destOrd="0" parTransId="{91F916CB-4884-1E45-9418-A16938136C85}" sibTransId="{C9463936-CC03-EE48-9D48-789D0512AD92}"/>
    <dgm:cxn modelId="{9548B7E7-492D-8E40-A10A-54F6B5D74B57}" type="presOf" srcId="{9DB73837-57F9-EF45-BAC6-05BCEF267D5A}" destId="{8648C8C9-A739-F44F-83D0-2C7668440D33}" srcOrd="0" destOrd="0" presId="urn:microsoft.com/office/officeart/2005/8/layout/vList2"/>
    <dgm:cxn modelId="{F01A16EA-5BA3-094F-9DE4-099CF88FC042}" srcId="{589D2F35-4D2D-D041-89C0-66D402DF482B}" destId="{DC46ABDC-584F-E643-B115-BA8CF33D5CB8}" srcOrd="0" destOrd="0" parTransId="{CD4E66E0-7661-044F-A410-81A8A0BC0468}" sibTransId="{E8A94B5A-4CDF-9B42-9FA4-266AEF5988EC}"/>
    <dgm:cxn modelId="{1B2A13FB-71BE-694B-A95F-F59C014072F3}" type="presParOf" srcId="{0934C791-3F4C-F245-B4F5-25CD43243492}" destId="{D8FE2DF8-BB74-6649-8357-BB128D965DF0}" srcOrd="0" destOrd="0" presId="urn:microsoft.com/office/officeart/2005/8/layout/vList2"/>
    <dgm:cxn modelId="{8566D267-5D51-5945-9EBC-310ECC871576}" type="presParOf" srcId="{0934C791-3F4C-F245-B4F5-25CD43243492}" destId="{A30898C5-AB3C-7E49-98C8-011DD3DBF9BD}" srcOrd="1" destOrd="0" presId="urn:microsoft.com/office/officeart/2005/8/layout/vList2"/>
    <dgm:cxn modelId="{E0422AB4-4B19-2147-9262-DE7EBA3FF3A2}" type="presParOf" srcId="{0934C791-3F4C-F245-B4F5-25CD43243492}" destId="{5A2F929B-E858-524E-BEE6-86FC1C450199}" srcOrd="2" destOrd="0" presId="urn:microsoft.com/office/officeart/2005/8/layout/vList2"/>
    <dgm:cxn modelId="{B4BFD080-F54C-B74A-AA70-FEB2F49AF95B}" type="presParOf" srcId="{0934C791-3F4C-F245-B4F5-25CD43243492}" destId="{544AEAC5-D40E-3841-A30F-88FF044282CA}" srcOrd="3" destOrd="0" presId="urn:microsoft.com/office/officeart/2005/8/layout/vList2"/>
    <dgm:cxn modelId="{025F78CA-167E-154F-A683-138810AD8443}" type="presParOf" srcId="{0934C791-3F4C-F245-B4F5-25CD43243492}" destId="{896B4B6D-33A7-6345-8EC2-DB283ECAEB3A}" srcOrd="4" destOrd="0" presId="urn:microsoft.com/office/officeart/2005/8/layout/vList2"/>
    <dgm:cxn modelId="{6F0D9715-AFF9-3340-B829-BC60EC7E54CD}" type="presParOf" srcId="{0934C791-3F4C-F245-B4F5-25CD43243492}" destId="{6C59F1C2-0DB1-6347-8E65-FA40468FE2D2}" srcOrd="5" destOrd="0" presId="urn:microsoft.com/office/officeart/2005/8/layout/vList2"/>
    <dgm:cxn modelId="{6F6D6276-838B-8A42-93FB-99073AE513E1}" type="presParOf" srcId="{0934C791-3F4C-F245-B4F5-25CD43243492}" destId="{EF728EEB-33E3-B547-9BA1-907674C36520}" srcOrd="6" destOrd="0" presId="urn:microsoft.com/office/officeart/2005/8/layout/vList2"/>
    <dgm:cxn modelId="{CFF096FD-4248-B14A-8107-757361AD3D01}" type="presParOf" srcId="{0934C791-3F4C-F245-B4F5-25CD43243492}" destId="{EB66D74F-39FB-9D40-B226-F8007A632A64}" srcOrd="7" destOrd="0" presId="urn:microsoft.com/office/officeart/2005/8/layout/vList2"/>
    <dgm:cxn modelId="{86A95584-110B-3D4A-8318-55449B1BFA50}" type="presParOf" srcId="{0934C791-3F4C-F245-B4F5-25CD43243492}" destId="{8648C8C9-A739-F44F-83D0-2C7668440D33}"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58DCF"/>
        </a:solidFill>
      </dgm:spPr>
      <dgm:t>
        <a:bodyPr/>
        <a:lstStyle/>
        <a:p>
          <a:pPr>
            <a:lnSpc>
              <a:spcPct val="114000"/>
            </a:lnSpc>
            <a:spcBef>
              <a:spcPts val="600"/>
            </a:spcBef>
            <a:spcAft>
              <a:spcPts val="600"/>
            </a:spcAft>
          </a:pPr>
          <a:r>
            <a:rPr lang="en-US" sz="2000" dirty="0"/>
            <a:t>A description of the use of the practice</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sz="2000"/>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sz="2000"/>
        </a:p>
      </dgm:t>
    </dgm:pt>
    <dgm:pt modelId="{9DB2D640-E749-4E77-A051-A03B2CDC7A42}">
      <dgm:prSet phldrT="[Text]" custT="1"/>
      <dgm:spPr>
        <a:solidFill>
          <a:srgbClr val="43A9CD"/>
        </a:solidFill>
      </dgm:spPr>
      <dgm:t>
        <a:bodyPr/>
        <a:lstStyle/>
        <a:p>
          <a:pPr>
            <a:lnSpc>
              <a:spcPct val="114000"/>
            </a:lnSpc>
            <a:spcBef>
              <a:spcPts val="600"/>
            </a:spcBef>
            <a:spcAft>
              <a:spcPts val="600"/>
            </a:spcAft>
          </a:pPr>
          <a:r>
            <a:rPr lang="en-US" sz="2000" dirty="0"/>
            <a:t>A description of the person's </a:t>
          </a:r>
          <a:r>
            <a:rPr lang="en-US" sz="2000" dirty="0" err="1"/>
            <a:t>behaviour</a:t>
          </a:r>
          <a:r>
            <a:rPr lang="en-US" sz="2000" dirty="0"/>
            <a:t> prior to the practice</a:t>
          </a:r>
        </a:p>
      </dgm:t>
    </dgm:pt>
    <dgm:pt modelId="{6E1C2E5B-B171-4E6B-8E8A-9C66E1EA42C2}" type="parTrans" cxnId="{C4E12676-2697-4EC2-9F5C-05B441C294B9}">
      <dgm:prSet/>
      <dgm:spPr/>
      <dgm:t>
        <a:bodyPr/>
        <a:lstStyle/>
        <a:p>
          <a:pPr>
            <a:lnSpc>
              <a:spcPct val="114000"/>
            </a:lnSpc>
            <a:spcBef>
              <a:spcPts val="600"/>
            </a:spcBef>
            <a:spcAft>
              <a:spcPts val="600"/>
            </a:spcAft>
          </a:pPr>
          <a:endParaRPr lang="en-US" sz="2000"/>
        </a:p>
      </dgm:t>
    </dgm:pt>
    <dgm:pt modelId="{E0D33DE5-2599-4DCD-9B3F-D8D8FE3DAEC9}" type="sibTrans" cxnId="{C4E12676-2697-4EC2-9F5C-05B441C294B9}">
      <dgm:prSet/>
      <dgm:spPr/>
      <dgm:t>
        <a:bodyPr/>
        <a:lstStyle/>
        <a:p>
          <a:pPr>
            <a:lnSpc>
              <a:spcPct val="114000"/>
            </a:lnSpc>
            <a:spcBef>
              <a:spcPts val="600"/>
            </a:spcBef>
            <a:spcAft>
              <a:spcPts val="600"/>
            </a:spcAft>
          </a:pPr>
          <a:endParaRPr lang="en-US" sz="2000"/>
        </a:p>
      </dgm:t>
    </dgm:pt>
    <dgm:pt modelId="{B7FD82B1-E44F-4EF5-82DA-221ABC3C0992}">
      <dgm:prSet phldrT="[Text]" custT="1"/>
      <dgm:spPr>
        <a:solidFill>
          <a:srgbClr val="3CBE99"/>
        </a:solidFill>
      </dgm:spPr>
      <dgm:t>
        <a:bodyPr/>
        <a:lstStyle/>
        <a:p>
          <a:pPr>
            <a:lnSpc>
              <a:spcPct val="114000"/>
            </a:lnSpc>
            <a:spcBef>
              <a:spcPts val="600"/>
            </a:spcBef>
            <a:spcAft>
              <a:spcPts val="600"/>
            </a:spcAft>
          </a:pPr>
          <a:r>
            <a:rPr lang="en-US" sz="2000" dirty="0"/>
            <a:t>The time, date and place of use </a:t>
          </a:r>
        </a:p>
      </dgm:t>
    </dgm:pt>
    <dgm:pt modelId="{AA0F0302-9B4C-4E66-8EF5-1144FF6EF2B7}" type="parTrans" cxnId="{074ADEBD-2E85-4538-BAAF-1773D1ECD66D}">
      <dgm:prSet/>
      <dgm:spPr/>
      <dgm:t>
        <a:bodyPr/>
        <a:lstStyle/>
        <a:p>
          <a:pPr>
            <a:lnSpc>
              <a:spcPct val="114000"/>
            </a:lnSpc>
            <a:spcBef>
              <a:spcPts val="600"/>
            </a:spcBef>
            <a:spcAft>
              <a:spcPts val="600"/>
            </a:spcAft>
          </a:pPr>
          <a:endParaRPr lang="en-US" sz="2000"/>
        </a:p>
      </dgm:t>
    </dgm:pt>
    <dgm:pt modelId="{E135329F-9B35-4C7F-A5F0-6CA716CEE2DD}" type="sibTrans" cxnId="{074ADEBD-2E85-4538-BAAF-1773D1ECD66D}">
      <dgm:prSet/>
      <dgm:spPr/>
      <dgm:t>
        <a:bodyPr/>
        <a:lstStyle/>
        <a:p>
          <a:pPr>
            <a:lnSpc>
              <a:spcPct val="114000"/>
            </a:lnSpc>
            <a:spcBef>
              <a:spcPts val="600"/>
            </a:spcBef>
            <a:spcAft>
              <a:spcPts val="600"/>
            </a:spcAft>
          </a:pPr>
          <a:endParaRPr lang="en-US" sz="2000"/>
        </a:p>
      </dgm:t>
    </dgm:pt>
    <dgm:pt modelId="{028F94BC-C9DF-46BD-A7CF-9E44214A43C2}" type="pres">
      <dgm:prSet presAssocID="{2B1C3281-3740-4498-8F5E-5668B7B03293}" presName="linear" presStyleCnt="0">
        <dgm:presLayoutVars>
          <dgm:dir/>
          <dgm:animLvl val="lvl"/>
          <dgm:resizeHandles val="exact"/>
        </dgm:presLayoutVars>
      </dgm:prSet>
      <dgm:spPr/>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3"/>
      <dgm:spPr/>
    </dgm:pt>
    <dgm:pt modelId="{0F36845D-0AB0-454C-888C-F185E78E8CF7}" type="pres">
      <dgm:prSet presAssocID="{FEA29997-A3FC-4135-B1B0-25D9F1B35A8A}" presName="parentText" presStyleLbl="node1" presStyleIdx="0" presStyleCnt="3" custScaleX="115700">
        <dgm:presLayoutVars>
          <dgm:chMax val="0"/>
          <dgm:bulletEnabled val="1"/>
        </dgm:presLayoutVars>
      </dgm:prSet>
      <dgm:spPr/>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3">
        <dgm:presLayoutVars>
          <dgm:bulletEnabled val="1"/>
        </dgm:presLayoutVars>
      </dgm:prSet>
      <dgm:spPr/>
    </dgm:pt>
    <dgm:pt modelId="{456795AB-8066-4C81-A1ED-F99716E55A2E}" type="pres">
      <dgm:prSet presAssocID="{84DA4348-FBD3-43DB-BFED-CA9D7DA78824}" presName="spaceBetweenRectangles" presStyleCnt="0"/>
      <dgm:spPr/>
    </dgm:pt>
    <dgm:pt modelId="{FCC038B9-7565-4801-91C8-D35F2A1C380A}" type="pres">
      <dgm:prSet presAssocID="{9DB2D640-E749-4E77-A051-A03B2CDC7A42}" presName="parentLin" presStyleCnt="0"/>
      <dgm:spPr/>
    </dgm:pt>
    <dgm:pt modelId="{AE0647FD-86C5-4B74-BD4A-ACF8EAED3A51}" type="pres">
      <dgm:prSet presAssocID="{9DB2D640-E749-4E77-A051-A03B2CDC7A42}" presName="parentLeftMargin" presStyleLbl="node1" presStyleIdx="0" presStyleCnt="3"/>
      <dgm:spPr/>
    </dgm:pt>
    <dgm:pt modelId="{BE5488F5-4FA2-42D3-AA6E-98FD0F1B5CC8}" type="pres">
      <dgm:prSet presAssocID="{9DB2D640-E749-4E77-A051-A03B2CDC7A42}" presName="parentText" presStyleLbl="node1" presStyleIdx="1" presStyleCnt="3" custScaleX="115700">
        <dgm:presLayoutVars>
          <dgm:chMax val="0"/>
          <dgm:bulletEnabled val="1"/>
        </dgm:presLayoutVars>
      </dgm:prSet>
      <dgm:spPr/>
    </dgm:pt>
    <dgm:pt modelId="{D5A85359-C765-4678-A874-AD3EED3EB55D}" type="pres">
      <dgm:prSet presAssocID="{9DB2D640-E749-4E77-A051-A03B2CDC7A42}" presName="negativeSpace" presStyleCnt="0"/>
      <dgm:spPr/>
    </dgm:pt>
    <dgm:pt modelId="{4304E02C-DE88-44FB-B251-62CADA45C21C}" type="pres">
      <dgm:prSet presAssocID="{9DB2D640-E749-4E77-A051-A03B2CDC7A42}" presName="childText" presStyleLbl="conFgAcc1" presStyleIdx="1" presStyleCnt="3">
        <dgm:presLayoutVars>
          <dgm:bulletEnabled val="1"/>
        </dgm:presLayoutVars>
      </dgm:prSet>
      <dgm:spPr/>
    </dgm:pt>
    <dgm:pt modelId="{812E3B34-0851-4A8D-8EA4-268FA7A5A6CA}" type="pres">
      <dgm:prSet presAssocID="{E0D33DE5-2599-4DCD-9B3F-D8D8FE3DAEC9}" presName="spaceBetweenRectangles" presStyleCnt="0"/>
      <dgm:spPr/>
    </dgm:pt>
    <dgm:pt modelId="{9FC7731A-41D9-4028-A961-9E3AE38E3029}" type="pres">
      <dgm:prSet presAssocID="{B7FD82B1-E44F-4EF5-82DA-221ABC3C0992}" presName="parentLin" presStyleCnt="0"/>
      <dgm:spPr/>
    </dgm:pt>
    <dgm:pt modelId="{6243FFB3-0BFD-41A3-87A0-1F38398A668F}" type="pres">
      <dgm:prSet presAssocID="{B7FD82B1-E44F-4EF5-82DA-221ABC3C0992}" presName="parentLeftMargin" presStyleLbl="node1" presStyleIdx="1" presStyleCnt="3"/>
      <dgm:spPr/>
    </dgm:pt>
    <dgm:pt modelId="{0B84A538-78B8-4E8E-9840-601AF03721FA}" type="pres">
      <dgm:prSet presAssocID="{B7FD82B1-E44F-4EF5-82DA-221ABC3C0992}" presName="parentText" presStyleLbl="node1" presStyleIdx="2" presStyleCnt="3" custScaleX="115700">
        <dgm:presLayoutVars>
          <dgm:chMax val="0"/>
          <dgm:bulletEnabled val="1"/>
        </dgm:presLayoutVars>
      </dgm:prSet>
      <dgm:spPr/>
    </dgm:pt>
    <dgm:pt modelId="{311E5D1E-1550-499C-8944-46748995A6F7}" type="pres">
      <dgm:prSet presAssocID="{B7FD82B1-E44F-4EF5-82DA-221ABC3C0992}" presName="negativeSpace" presStyleCnt="0"/>
      <dgm:spPr/>
    </dgm:pt>
    <dgm:pt modelId="{42D6E770-BA74-4092-88CF-4BCDC81D6078}" type="pres">
      <dgm:prSet presAssocID="{B7FD82B1-E44F-4EF5-82DA-221ABC3C0992}" presName="childText" presStyleLbl="conFgAcc1" presStyleIdx="2" presStyleCnt="3">
        <dgm:presLayoutVars>
          <dgm:bulletEnabled val="1"/>
        </dgm:presLayoutVars>
      </dgm:prSet>
      <dgm:spPr/>
    </dgm:pt>
  </dgm:ptLst>
  <dgm:cxnLst>
    <dgm:cxn modelId="{56E9F042-AA22-4D6D-8618-D9E462AC36C0}" type="presOf" srcId="{B7FD82B1-E44F-4EF5-82DA-221ABC3C0992}" destId="{6243FFB3-0BFD-41A3-87A0-1F38398A668F}" srcOrd="0" destOrd="0" presId="urn:microsoft.com/office/officeart/2005/8/layout/list1"/>
    <dgm:cxn modelId="{7B6E476A-C970-4634-B32C-4DDF8D1913C8}" type="presOf" srcId="{9DB2D640-E749-4E77-A051-A03B2CDC7A42}" destId="{BE5488F5-4FA2-42D3-AA6E-98FD0F1B5CC8}" srcOrd="1"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CC70D874-0FDB-41B9-9F95-581297978669}" type="presOf" srcId="{2B1C3281-3740-4498-8F5E-5668B7B03293}" destId="{028F94BC-C9DF-46BD-A7CF-9E44214A43C2}" srcOrd="0" destOrd="0" presId="urn:microsoft.com/office/officeart/2005/8/layout/list1"/>
    <dgm:cxn modelId="{C4E12676-2697-4EC2-9F5C-05B441C294B9}" srcId="{2B1C3281-3740-4498-8F5E-5668B7B03293}" destId="{9DB2D640-E749-4E77-A051-A03B2CDC7A42}" srcOrd="1" destOrd="0" parTransId="{6E1C2E5B-B171-4E6B-8E8A-9C66E1EA42C2}" sibTransId="{E0D33DE5-2599-4DCD-9B3F-D8D8FE3DAEC9}"/>
    <dgm:cxn modelId="{BCED20B4-D491-4F22-BF72-3F2B78147FD5}" type="presOf" srcId="{B7FD82B1-E44F-4EF5-82DA-221ABC3C0992}" destId="{0B84A538-78B8-4E8E-9840-601AF03721FA}" srcOrd="1" destOrd="0" presId="urn:microsoft.com/office/officeart/2005/8/layout/list1"/>
    <dgm:cxn modelId="{D6B1E4B7-3091-489A-8DD2-576564BFB337}" srcId="{2B1C3281-3740-4498-8F5E-5668B7B03293}" destId="{FEA29997-A3FC-4135-B1B0-25D9F1B35A8A}" srcOrd="0" destOrd="0" parTransId="{39C56E46-9356-442D-828F-46673CF4376C}" sibTransId="{84DA4348-FBD3-43DB-BFED-CA9D7DA78824}"/>
    <dgm:cxn modelId="{074ADEBD-2E85-4538-BAAF-1773D1ECD66D}" srcId="{2B1C3281-3740-4498-8F5E-5668B7B03293}" destId="{B7FD82B1-E44F-4EF5-82DA-221ABC3C0992}" srcOrd="2" destOrd="0" parTransId="{AA0F0302-9B4C-4E66-8EF5-1144FF6EF2B7}" sibTransId="{E135329F-9B35-4C7F-A5F0-6CA716CEE2DD}"/>
    <dgm:cxn modelId="{0146A3CB-81ED-4FB4-B11C-BE1F4B905D98}" type="presOf" srcId="{9DB2D640-E749-4E77-A051-A03B2CDC7A42}" destId="{AE0647FD-86C5-4B74-BD4A-ACF8EAED3A51}"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268FE822-34DC-4348-9CFF-D0AC9F2CC875}" type="presParOf" srcId="{028F94BC-C9DF-46BD-A7CF-9E44214A43C2}" destId="{FCC038B9-7565-4801-91C8-D35F2A1C380A}" srcOrd="4" destOrd="0" presId="urn:microsoft.com/office/officeart/2005/8/layout/list1"/>
    <dgm:cxn modelId="{B0AFAFDD-52EF-4C7D-B4D6-FB34BA0BF9D3}" type="presParOf" srcId="{FCC038B9-7565-4801-91C8-D35F2A1C380A}" destId="{AE0647FD-86C5-4B74-BD4A-ACF8EAED3A51}" srcOrd="0" destOrd="0" presId="urn:microsoft.com/office/officeart/2005/8/layout/list1"/>
    <dgm:cxn modelId="{916A3D70-9312-4362-A448-90A87C93D407}" type="presParOf" srcId="{FCC038B9-7565-4801-91C8-D35F2A1C380A}" destId="{BE5488F5-4FA2-42D3-AA6E-98FD0F1B5CC8}" srcOrd="1" destOrd="0" presId="urn:microsoft.com/office/officeart/2005/8/layout/list1"/>
    <dgm:cxn modelId="{DBD3783C-FC9A-4152-A2C4-B309226A2FE7}" type="presParOf" srcId="{028F94BC-C9DF-46BD-A7CF-9E44214A43C2}" destId="{D5A85359-C765-4678-A874-AD3EED3EB55D}" srcOrd="5" destOrd="0" presId="urn:microsoft.com/office/officeart/2005/8/layout/list1"/>
    <dgm:cxn modelId="{FE26952D-6685-49A4-8BA4-49BE7DFDE73A}" type="presParOf" srcId="{028F94BC-C9DF-46BD-A7CF-9E44214A43C2}" destId="{4304E02C-DE88-44FB-B251-62CADA45C21C}" srcOrd="6" destOrd="0" presId="urn:microsoft.com/office/officeart/2005/8/layout/list1"/>
    <dgm:cxn modelId="{FFD41FAC-4330-4B29-9F54-1936917A701F}" type="presParOf" srcId="{028F94BC-C9DF-46BD-A7CF-9E44214A43C2}" destId="{812E3B34-0851-4A8D-8EA4-268FA7A5A6CA}" srcOrd="7" destOrd="0" presId="urn:microsoft.com/office/officeart/2005/8/layout/list1"/>
    <dgm:cxn modelId="{96E77AAD-9880-4B32-919B-39C74D761DD9}" type="presParOf" srcId="{028F94BC-C9DF-46BD-A7CF-9E44214A43C2}" destId="{9FC7731A-41D9-4028-A961-9E3AE38E3029}" srcOrd="8" destOrd="0" presId="urn:microsoft.com/office/officeart/2005/8/layout/list1"/>
    <dgm:cxn modelId="{7AF5E288-51F4-4961-8C95-E9FD2B7E2B33}" type="presParOf" srcId="{9FC7731A-41D9-4028-A961-9E3AE38E3029}" destId="{6243FFB3-0BFD-41A3-87A0-1F38398A668F}" srcOrd="0" destOrd="0" presId="urn:microsoft.com/office/officeart/2005/8/layout/list1"/>
    <dgm:cxn modelId="{6F02892F-8E5C-4F1D-9A85-AD0F3D0FBF52}" type="presParOf" srcId="{9FC7731A-41D9-4028-A961-9E3AE38E3029}" destId="{0B84A538-78B8-4E8E-9840-601AF03721FA}" srcOrd="1" destOrd="0" presId="urn:microsoft.com/office/officeart/2005/8/layout/list1"/>
    <dgm:cxn modelId="{E50CCA04-E4C8-46F1-B5BC-BD4089A8A280}" type="presParOf" srcId="{028F94BC-C9DF-46BD-A7CF-9E44214A43C2}" destId="{311E5D1E-1550-499C-8944-46748995A6F7}" srcOrd="9" destOrd="0" presId="urn:microsoft.com/office/officeart/2005/8/layout/list1"/>
    <dgm:cxn modelId="{EBD001FF-7574-4532-A3B2-14C6D4AF92A4}" type="presParOf" srcId="{028F94BC-C9DF-46BD-A7CF-9E44214A43C2}" destId="{42D6E770-BA74-4092-88CF-4BCDC81D6078}"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2B1C3281-3740-4498-8F5E-5668B7B032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FEA29997-A3FC-4135-B1B0-25D9F1B35A8A}">
      <dgm:prSet phldrT="[Text]" custT="1"/>
      <dgm:spPr>
        <a:solidFill>
          <a:srgbClr val="42BDCA"/>
        </a:solidFill>
      </dgm:spPr>
      <dgm:t>
        <a:bodyPr/>
        <a:lstStyle/>
        <a:p>
          <a:pPr>
            <a:lnSpc>
              <a:spcPct val="114000"/>
            </a:lnSpc>
            <a:spcBef>
              <a:spcPts val="600"/>
            </a:spcBef>
            <a:spcAft>
              <a:spcPts val="600"/>
            </a:spcAft>
          </a:pPr>
          <a:r>
            <a:rPr lang="en-US" sz="1800" dirty="0"/>
            <a:t>The names and contact details of people involved, including witnesses</a:t>
          </a:r>
        </a:p>
      </dgm:t>
    </dgm:pt>
    <dgm:pt modelId="{39C56E46-9356-442D-828F-46673CF4376C}" type="parTrans" cxnId="{D6B1E4B7-3091-489A-8DD2-576564BFB337}">
      <dgm:prSet/>
      <dgm:spPr/>
      <dgm:t>
        <a:bodyPr/>
        <a:lstStyle/>
        <a:p>
          <a:pPr>
            <a:lnSpc>
              <a:spcPct val="114000"/>
            </a:lnSpc>
            <a:spcBef>
              <a:spcPts val="600"/>
            </a:spcBef>
            <a:spcAft>
              <a:spcPts val="600"/>
            </a:spcAft>
          </a:pPr>
          <a:endParaRPr lang="en-US"/>
        </a:p>
      </dgm:t>
    </dgm:pt>
    <dgm:pt modelId="{84DA4348-FBD3-43DB-BFED-CA9D7DA78824}" type="sibTrans" cxnId="{D6B1E4B7-3091-489A-8DD2-576564BFB337}">
      <dgm:prSet/>
      <dgm:spPr/>
      <dgm:t>
        <a:bodyPr/>
        <a:lstStyle/>
        <a:p>
          <a:pPr>
            <a:lnSpc>
              <a:spcPct val="114000"/>
            </a:lnSpc>
            <a:spcBef>
              <a:spcPts val="600"/>
            </a:spcBef>
            <a:spcAft>
              <a:spcPts val="600"/>
            </a:spcAft>
          </a:pPr>
          <a:endParaRPr lang="en-US"/>
        </a:p>
      </dgm:t>
    </dgm:pt>
    <dgm:pt modelId="{1B660F79-6655-4D6F-94B4-704EA93CEE4C}">
      <dgm:prSet phldrT="[Text]" custT="1"/>
      <dgm:spPr/>
      <dgm:t>
        <a:bodyPr/>
        <a:lstStyle/>
        <a:p>
          <a:pPr>
            <a:lnSpc>
              <a:spcPct val="114000"/>
            </a:lnSpc>
            <a:spcBef>
              <a:spcPts val="600"/>
            </a:spcBef>
            <a:spcAft>
              <a:spcPts val="600"/>
            </a:spcAft>
          </a:pPr>
          <a:r>
            <a:rPr lang="en-US" sz="1800" dirty="0"/>
            <a:t>Other less restrictive options used</a:t>
          </a:r>
        </a:p>
      </dgm:t>
    </dgm:pt>
    <dgm:pt modelId="{EC6AA6E0-C45E-4E20-AD58-1D9340021F86}" type="parTrans" cxnId="{877FA10A-3D9D-4324-AB17-5743B0C04E25}">
      <dgm:prSet/>
      <dgm:spPr/>
      <dgm:t>
        <a:bodyPr/>
        <a:lstStyle/>
        <a:p>
          <a:pPr>
            <a:lnSpc>
              <a:spcPct val="114000"/>
            </a:lnSpc>
            <a:spcBef>
              <a:spcPts val="600"/>
            </a:spcBef>
            <a:spcAft>
              <a:spcPts val="600"/>
            </a:spcAft>
          </a:pPr>
          <a:endParaRPr lang="en-US"/>
        </a:p>
      </dgm:t>
    </dgm:pt>
    <dgm:pt modelId="{F1F33058-AB39-4D44-9347-CB2D9D488030}" type="sibTrans" cxnId="{877FA10A-3D9D-4324-AB17-5743B0C04E25}">
      <dgm:prSet/>
      <dgm:spPr/>
      <dgm:t>
        <a:bodyPr/>
        <a:lstStyle/>
        <a:p>
          <a:pPr>
            <a:lnSpc>
              <a:spcPct val="114000"/>
            </a:lnSpc>
            <a:spcBef>
              <a:spcPts val="600"/>
            </a:spcBef>
            <a:spcAft>
              <a:spcPts val="600"/>
            </a:spcAft>
          </a:pPr>
          <a:endParaRPr lang="en-US"/>
        </a:p>
      </dgm:t>
    </dgm:pt>
    <dgm:pt modelId="{F7770C00-9A85-40B4-80E6-B1DD7909F185}">
      <dgm:prSet phldrT="[Text]" custT="1"/>
      <dgm:spPr/>
      <dgm:t>
        <a:bodyPr/>
        <a:lstStyle/>
        <a:p>
          <a:pPr>
            <a:lnSpc>
              <a:spcPct val="114000"/>
            </a:lnSpc>
            <a:spcBef>
              <a:spcPts val="600"/>
            </a:spcBef>
            <a:spcAft>
              <a:spcPts val="600"/>
            </a:spcAft>
          </a:pPr>
          <a:r>
            <a:rPr lang="en-US" sz="1800" dirty="0"/>
            <a:t>Strategies used to prevent the use of restrictive practice</a:t>
          </a:r>
        </a:p>
      </dgm:t>
    </dgm:pt>
    <dgm:pt modelId="{6E25C640-C89B-4C23-B93C-5E8B92A9CB18}" type="parTrans" cxnId="{D5C7EE87-1723-49FB-A8BF-90E79C5EDAD0}">
      <dgm:prSet/>
      <dgm:spPr/>
      <dgm:t>
        <a:bodyPr/>
        <a:lstStyle/>
        <a:p>
          <a:pPr>
            <a:lnSpc>
              <a:spcPct val="114000"/>
            </a:lnSpc>
            <a:spcBef>
              <a:spcPts val="600"/>
            </a:spcBef>
            <a:spcAft>
              <a:spcPts val="600"/>
            </a:spcAft>
          </a:pPr>
          <a:endParaRPr lang="en-US"/>
        </a:p>
      </dgm:t>
    </dgm:pt>
    <dgm:pt modelId="{90A60866-84CA-4AD1-9766-E7D345272514}" type="sibTrans" cxnId="{D5C7EE87-1723-49FB-A8BF-90E79C5EDAD0}">
      <dgm:prSet/>
      <dgm:spPr/>
      <dgm:t>
        <a:bodyPr/>
        <a:lstStyle/>
        <a:p>
          <a:pPr>
            <a:lnSpc>
              <a:spcPct val="114000"/>
            </a:lnSpc>
            <a:spcBef>
              <a:spcPts val="600"/>
            </a:spcBef>
            <a:spcAft>
              <a:spcPts val="600"/>
            </a:spcAft>
          </a:pPr>
          <a:endParaRPr lang="en-US"/>
        </a:p>
      </dgm:t>
    </dgm:pt>
    <dgm:pt modelId="{52CE6356-A059-4B14-B023-30CD0861197F}">
      <dgm:prSet phldrT="[Text]" custT="1"/>
      <dgm:spPr>
        <a:solidFill>
          <a:srgbClr val="3CBE99"/>
        </a:solidFill>
      </dgm:spPr>
      <dgm:t>
        <a:bodyPr/>
        <a:lstStyle/>
        <a:p>
          <a:pPr>
            <a:lnSpc>
              <a:spcPct val="114000"/>
            </a:lnSpc>
            <a:spcBef>
              <a:spcPts val="600"/>
            </a:spcBef>
            <a:spcAft>
              <a:spcPts val="600"/>
            </a:spcAft>
          </a:pPr>
          <a:r>
            <a:rPr lang="en-US" sz="1800" dirty="0"/>
            <a:t>Actions taken in response to the use of the practice</a:t>
          </a:r>
        </a:p>
      </dgm:t>
    </dgm:pt>
    <dgm:pt modelId="{C7CA2A2C-0397-4C91-BE6F-97F964F628DA}" type="parTrans" cxnId="{BC83A496-8790-4C2D-B8D3-10FF99D80F16}">
      <dgm:prSet/>
      <dgm:spPr/>
      <dgm:t>
        <a:bodyPr/>
        <a:lstStyle/>
        <a:p>
          <a:pPr>
            <a:lnSpc>
              <a:spcPct val="114000"/>
            </a:lnSpc>
            <a:spcBef>
              <a:spcPts val="600"/>
            </a:spcBef>
            <a:spcAft>
              <a:spcPts val="600"/>
            </a:spcAft>
          </a:pPr>
          <a:endParaRPr lang="en-US"/>
        </a:p>
      </dgm:t>
    </dgm:pt>
    <dgm:pt modelId="{D93493B8-FE42-434D-95C4-14882684ADDF}" type="sibTrans" cxnId="{BC83A496-8790-4C2D-B8D3-10FF99D80F16}">
      <dgm:prSet/>
      <dgm:spPr/>
      <dgm:t>
        <a:bodyPr/>
        <a:lstStyle/>
        <a:p>
          <a:pPr>
            <a:lnSpc>
              <a:spcPct val="114000"/>
            </a:lnSpc>
            <a:spcBef>
              <a:spcPts val="600"/>
            </a:spcBef>
            <a:spcAft>
              <a:spcPts val="600"/>
            </a:spcAft>
          </a:pPr>
          <a:endParaRPr lang="en-US"/>
        </a:p>
      </dgm:t>
    </dgm:pt>
    <dgm:pt modelId="{028F94BC-C9DF-46BD-A7CF-9E44214A43C2}" type="pres">
      <dgm:prSet presAssocID="{2B1C3281-3740-4498-8F5E-5668B7B03293}" presName="linear" presStyleCnt="0">
        <dgm:presLayoutVars>
          <dgm:dir/>
          <dgm:animLvl val="lvl"/>
          <dgm:resizeHandles val="exact"/>
        </dgm:presLayoutVars>
      </dgm:prSet>
      <dgm:spPr/>
    </dgm:pt>
    <dgm:pt modelId="{0D2A34BF-1A5D-462C-96E3-B784D22F66D2}" type="pres">
      <dgm:prSet presAssocID="{FEA29997-A3FC-4135-B1B0-25D9F1B35A8A}" presName="parentLin" presStyleCnt="0"/>
      <dgm:spPr/>
    </dgm:pt>
    <dgm:pt modelId="{5A87CC84-BA75-4CD7-94AA-B9012541FD48}" type="pres">
      <dgm:prSet presAssocID="{FEA29997-A3FC-4135-B1B0-25D9F1B35A8A}" presName="parentLeftMargin" presStyleLbl="node1" presStyleIdx="0" presStyleCnt="4"/>
      <dgm:spPr/>
    </dgm:pt>
    <dgm:pt modelId="{0F36845D-0AB0-454C-888C-F185E78E8CF7}" type="pres">
      <dgm:prSet presAssocID="{FEA29997-A3FC-4135-B1B0-25D9F1B35A8A}" presName="parentText" presStyleLbl="node1" presStyleIdx="0" presStyleCnt="4" custScaleX="116157">
        <dgm:presLayoutVars>
          <dgm:chMax val="0"/>
          <dgm:bulletEnabled val="1"/>
        </dgm:presLayoutVars>
      </dgm:prSet>
      <dgm:spPr/>
    </dgm:pt>
    <dgm:pt modelId="{D084A316-E8E9-44A8-9F71-4AE9D9FCDF84}" type="pres">
      <dgm:prSet presAssocID="{FEA29997-A3FC-4135-B1B0-25D9F1B35A8A}" presName="negativeSpace" presStyleCnt="0"/>
      <dgm:spPr/>
    </dgm:pt>
    <dgm:pt modelId="{749D30AA-7121-4E33-B40B-F21B14F1C355}" type="pres">
      <dgm:prSet presAssocID="{FEA29997-A3FC-4135-B1B0-25D9F1B35A8A}" presName="childText" presStyleLbl="conFgAcc1" presStyleIdx="0" presStyleCnt="4">
        <dgm:presLayoutVars>
          <dgm:bulletEnabled val="1"/>
        </dgm:presLayoutVars>
      </dgm:prSet>
      <dgm:spPr/>
    </dgm:pt>
    <dgm:pt modelId="{456795AB-8066-4C81-A1ED-F99716E55A2E}" type="pres">
      <dgm:prSet presAssocID="{84DA4348-FBD3-43DB-BFED-CA9D7DA78824}" presName="spaceBetweenRectangles" presStyleCnt="0"/>
      <dgm:spPr/>
    </dgm:pt>
    <dgm:pt modelId="{AE266E1D-1B37-44CF-B9EE-4488D56BF0E1}" type="pres">
      <dgm:prSet presAssocID="{52CE6356-A059-4B14-B023-30CD0861197F}" presName="parentLin" presStyleCnt="0"/>
      <dgm:spPr/>
    </dgm:pt>
    <dgm:pt modelId="{82CC2AFD-D91B-49A8-8621-7CEAF46C8DCD}" type="pres">
      <dgm:prSet presAssocID="{52CE6356-A059-4B14-B023-30CD0861197F}" presName="parentLeftMargin" presStyleLbl="node1" presStyleIdx="0" presStyleCnt="4"/>
      <dgm:spPr/>
    </dgm:pt>
    <dgm:pt modelId="{FE97711C-23FB-4991-A40A-7321A3500387}" type="pres">
      <dgm:prSet presAssocID="{52CE6356-A059-4B14-B023-30CD0861197F}" presName="parentText" presStyleLbl="node1" presStyleIdx="1" presStyleCnt="4" custScaleX="116157">
        <dgm:presLayoutVars>
          <dgm:chMax val="0"/>
          <dgm:bulletEnabled val="1"/>
        </dgm:presLayoutVars>
      </dgm:prSet>
      <dgm:spPr/>
    </dgm:pt>
    <dgm:pt modelId="{03B1D755-99E6-4AA8-AAE7-A2AB14908A83}" type="pres">
      <dgm:prSet presAssocID="{52CE6356-A059-4B14-B023-30CD0861197F}" presName="negativeSpace" presStyleCnt="0"/>
      <dgm:spPr/>
    </dgm:pt>
    <dgm:pt modelId="{72404538-437E-4BBB-8358-6BF7D679E5CD}" type="pres">
      <dgm:prSet presAssocID="{52CE6356-A059-4B14-B023-30CD0861197F}" presName="childText" presStyleLbl="conFgAcc1" presStyleIdx="1" presStyleCnt="4">
        <dgm:presLayoutVars>
          <dgm:bulletEnabled val="1"/>
        </dgm:presLayoutVars>
      </dgm:prSet>
      <dgm:spPr/>
    </dgm:pt>
    <dgm:pt modelId="{B83D5FC2-2539-4736-B7CD-0BBBCCDA9263}" type="pres">
      <dgm:prSet presAssocID="{D93493B8-FE42-434D-95C4-14882684ADDF}" presName="spaceBetweenRectangles" presStyleCnt="0"/>
      <dgm:spPr/>
    </dgm:pt>
    <dgm:pt modelId="{54B4B266-276B-40F7-8116-337655FE41C0}" type="pres">
      <dgm:prSet presAssocID="{1B660F79-6655-4D6F-94B4-704EA93CEE4C}" presName="parentLin" presStyleCnt="0"/>
      <dgm:spPr/>
    </dgm:pt>
    <dgm:pt modelId="{26C89380-64F5-4146-A7B5-14A271C4A349}" type="pres">
      <dgm:prSet presAssocID="{1B660F79-6655-4D6F-94B4-704EA93CEE4C}" presName="parentLeftMargin" presStyleLbl="node1" presStyleIdx="1" presStyleCnt="4"/>
      <dgm:spPr/>
    </dgm:pt>
    <dgm:pt modelId="{C6784E4B-A0ED-4773-A189-ADCBA820BBC5}" type="pres">
      <dgm:prSet presAssocID="{1B660F79-6655-4D6F-94B4-704EA93CEE4C}" presName="parentText" presStyleLbl="node1" presStyleIdx="2" presStyleCnt="4" custScaleX="116157">
        <dgm:presLayoutVars>
          <dgm:chMax val="0"/>
          <dgm:bulletEnabled val="1"/>
        </dgm:presLayoutVars>
      </dgm:prSet>
      <dgm:spPr/>
    </dgm:pt>
    <dgm:pt modelId="{8277555B-5325-4259-9EB2-041D92619983}" type="pres">
      <dgm:prSet presAssocID="{1B660F79-6655-4D6F-94B4-704EA93CEE4C}" presName="negativeSpace" presStyleCnt="0"/>
      <dgm:spPr/>
    </dgm:pt>
    <dgm:pt modelId="{01D90170-867F-47A5-954E-24C4A4AF78D1}" type="pres">
      <dgm:prSet presAssocID="{1B660F79-6655-4D6F-94B4-704EA93CEE4C}" presName="childText" presStyleLbl="conFgAcc1" presStyleIdx="2" presStyleCnt="4">
        <dgm:presLayoutVars>
          <dgm:bulletEnabled val="1"/>
        </dgm:presLayoutVars>
      </dgm:prSet>
      <dgm:spPr/>
    </dgm:pt>
    <dgm:pt modelId="{26C47C0B-549A-4B10-BC85-D05EE9A20CBC}" type="pres">
      <dgm:prSet presAssocID="{F1F33058-AB39-4D44-9347-CB2D9D488030}" presName="spaceBetweenRectangles" presStyleCnt="0"/>
      <dgm:spPr/>
    </dgm:pt>
    <dgm:pt modelId="{3A1D8CA3-F8CB-4774-87D3-179438B834AC}" type="pres">
      <dgm:prSet presAssocID="{F7770C00-9A85-40B4-80E6-B1DD7909F185}" presName="parentLin" presStyleCnt="0"/>
      <dgm:spPr/>
    </dgm:pt>
    <dgm:pt modelId="{6C56ECE2-1ECE-4CF5-9855-EF65736B9955}" type="pres">
      <dgm:prSet presAssocID="{F7770C00-9A85-40B4-80E6-B1DD7909F185}" presName="parentLeftMargin" presStyleLbl="node1" presStyleIdx="2" presStyleCnt="4"/>
      <dgm:spPr/>
    </dgm:pt>
    <dgm:pt modelId="{DFC6A84F-9D04-40B0-9052-01ACF3A8A155}" type="pres">
      <dgm:prSet presAssocID="{F7770C00-9A85-40B4-80E6-B1DD7909F185}" presName="parentText" presStyleLbl="node1" presStyleIdx="3" presStyleCnt="4" custScaleX="116157">
        <dgm:presLayoutVars>
          <dgm:chMax val="0"/>
          <dgm:bulletEnabled val="1"/>
        </dgm:presLayoutVars>
      </dgm:prSet>
      <dgm:spPr/>
    </dgm:pt>
    <dgm:pt modelId="{90DEFC56-26D0-42E6-86EA-9DA1C51F3C60}" type="pres">
      <dgm:prSet presAssocID="{F7770C00-9A85-40B4-80E6-B1DD7909F185}" presName="negativeSpace" presStyleCnt="0"/>
      <dgm:spPr/>
    </dgm:pt>
    <dgm:pt modelId="{DA9F7ED9-C65E-4619-AA3D-8F21E9BE7A44}" type="pres">
      <dgm:prSet presAssocID="{F7770C00-9A85-40B4-80E6-B1DD7909F185}" presName="childText" presStyleLbl="conFgAcc1" presStyleIdx="3" presStyleCnt="4">
        <dgm:presLayoutVars>
          <dgm:bulletEnabled val="1"/>
        </dgm:presLayoutVars>
      </dgm:prSet>
      <dgm:spPr/>
    </dgm:pt>
  </dgm:ptLst>
  <dgm:cxnLst>
    <dgm:cxn modelId="{877FA10A-3D9D-4324-AB17-5743B0C04E25}" srcId="{2B1C3281-3740-4498-8F5E-5668B7B03293}" destId="{1B660F79-6655-4D6F-94B4-704EA93CEE4C}" srcOrd="2" destOrd="0" parTransId="{EC6AA6E0-C45E-4E20-AD58-1D9340021F86}" sibTransId="{F1F33058-AB39-4D44-9347-CB2D9D488030}"/>
    <dgm:cxn modelId="{066C9B3A-B059-4FC9-A7C0-C1D835EB85D7}" type="presOf" srcId="{F7770C00-9A85-40B4-80E6-B1DD7909F185}" destId="{DFC6A84F-9D04-40B0-9052-01ACF3A8A155}" srcOrd="1" destOrd="0" presId="urn:microsoft.com/office/officeart/2005/8/layout/list1"/>
    <dgm:cxn modelId="{9E38EA67-8E4D-49F5-822D-38910ADA3321}" type="presOf" srcId="{52CE6356-A059-4B14-B023-30CD0861197F}" destId="{FE97711C-23FB-4991-A40A-7321A3500387}" srcOrd="1" destOrd="0" presId="urn:microsoft.com/office/officeart/2005/8/layout/list1"/>
    <dgm:cxn modelId="{A5D4C76C-CD59-42A2-B973-62CFA8884E30}" type="presOf" srcId="{FEA29997-A3FC-4135-B1B0-25D9F1B35A8A}" destId="{0F36845D-0AB0-454C-888C-F185E78E8CF7}" srcOrd="1" destOrd="0" presId="urn:microsoft.com/office/officeart/2005/8/layout/list1"/>
    <dgm:cxn modelId="{4FC41F6D-F6DE-4A7F-9BF4-3698C1541D14}" type="presOf" srcId="{52CE6356-A059-4B14-B023-30CD0861197F}" destId="{82CC2AFD-D91B-49A8-8621-7CEAF46C8DCD}" srcOrd="0" destOrd="0" presId="urn:microsoft.com/office/officeart/2005/8/layout/list1"/>
    <dgm:cxn modelId="{CC70D874-0FDB-41B9-9F95-581297978669}" type="presOf" srcId="{2B1C3281-3740-4498-8F5E-5668B7B03293}" destId="{028F94BC-C9DF-46BD-A7CF-9E44214A43C2}" srcOrd="0" destOrd="0" presId="urn:microsoft.com/office/officeart/2005/8/layout/list1"/>
    <dgm:cxn modelId="{D5C7EE87-1723-49FB-A8BF-90E79C5EDAD0}" srcId="{2B1C3281-3740-4498-8F5E-5668B7B03293}" destId="{F7770C00-9A85-40B4-80E6-B1DD7909F185}" srcOrd="3" destOrd="0" parTransId="{6E25C640-C89B-4C23-B93C-5E8B92A9CB18}" sibTransId="{90A60866-84CA-4AD1-9766-E7D345272514}"/>
    <dgm:cxn modelId="{BC83A496-8790-4C2D-B8D3-10FF99D80F16}" srcId="{2B1C3281-3740-4498-8F5E-5668B7B03293}" destId="{52CE6356-A059-4B14-B023-30CD0861197F}" srcOrd="1" destOrd="0" parTransId="{C7CA2A2C-0397-4C91-BE6F-97F964F628DA}" sibTransId="{D93493B8-FE42-434D-95C4-14882684ADDF}"/>
    <dgm:cxn modelId="{D6B1E4B7-3091-489A-8DD2-576564BFB337}" srcId="{2B1C3281-3740-4498-8F5E-5668B7B03293}" destId="{FEA29997-A3FC-4135-B1B0-25D9F1B35A8A}" srcOrd="0" destOrd="0" parTransId="{39C56E46-9356-442D-828F-46673CF4376C}" sibTransId="{84DA4348-FBD3-43DB-BFED-CA9D7DA78824}"/>
    <dgm:cxn modelId="{334EB0DD-C887-4AD1-971F-23F98C7D79A4}" type="presOf" srcId="{1B660F79-6655-4D6F-94B4-704EA93CEE4C}" destId="{26C89380-64F5-4146-A7B5-14A271C4A349}" srcOrd="0" destOrd="0" presId="urn:microsoft.com/office/officeart/2005/8/layout/list1"/>
    <dgm:cxn modelId="{17A4CEE2-D2F1-4E46-B382-2F66635CCDCB}" type="presOf" srcId="{FEA29997-A3FC-4135-B1B0-25D9F1B35A8A}" destId="{5A87CC84-BA75-4CD7-94AA-B9012541FD48}" srcOrd="0" destOrd="0" presId="urn:microsoft.com/office/officeart/2005/8/layout/list1"/>
    <dgm:cxn modelId="{C450FEEB-DFCA-423A-B4AB-0C70B7EB232D}" type="presOf" srcId="{1B660F79-6655-4D6F-94B4-704EA93CEE4C}" destId="{C6784E4B-A0ED-4773-A189-ADCBA820BBC5}" srcOrd="1" destOrd="0" presId="urn:microsoft.com/office/officeart/2005/8/layout/list1"/>
    <dgm:cxn modelId="{CC11AAF4-A068-482B-AAFB-7215EAE00737}" type="presOf" srcId="{F7770C00-9A85-40B4-80E6-B1DD7909F185}" destId="{6C56ECE2-1ECE-4CF5-9855-EF65736B9955}" srcOrd="0" destOrd="0" presId="urn:microsoft.com/office/officeart/2005/8/layout/list1"/>
    <dgm:cxn modelId="{44E08CC1-F63B-49D8-A7DF-73DCD681C913}" type="presParOf" srcId="{028F94BC-C9DF-46BD-A7CF-9E44214A43C2}" destId="{0D2A34BF-1A5D-462C-96E3-B784D22F66D2}" srcOrd="0" destOrd="0" presId="urn:microsoft.com/office/officeart/2005/8/layout/list1"/>
    <dgm:cxn modelId="{412943ED-77BF-4D20-AA08-C833D04F1EC4}" type="presParOf" srcId="{0D2A34BF-1A5D-462C-96E3-B784D22F66D2}" destId="{5A87CC84-BA75-4CD7-94AA-B9012541FD48}" srcOrd="0" destOrd="0" presId="urn:microsoft.com/office/officeart/2005/8/layout/list1"/>
    <dgm:cxn modelId="{3FECB863-7CC3-46CB-9590-7DCF6B1A45B1}" type="presParOf" srcId="{0D2A34BF-1A5D-462C-96E3-B784D22F66D2}" destId="{0F36845D-0AB0-454C-888C-F185E78E8CF7}" srcOrd="1" destOrd="0" presId="urn:microsoft.com/office/officeart/2005/8/layout/list1"/>
    <dgm:cxn modelId="{B605D739-EF6A-4352-93A1-A66815C1DBBD}" type="presParOf" srcId="{028F94BC-C9DF-46BD-A7CF-9E44214A43C2}" destId="{D084A316-E8E9-44A8-9F71-4AE9D9FCDF84}" srcOrd="1" destOrd="0" presId="urn:microsoft.com/office/officeart/2005/8/layout/list1"/>
    <dgm:cxn modelId="{74399437-66CE-4A3A-A4A8-177EFB6C2FAB}" type="presParOf" srcId="{028F94BC-C9DF-46BD-A7CF-9E44214A43C2}" destId="{749D30AA-7121-4E33-B40B-F21B14F1C355}" srcOrd="2" destOrd="0" presId="urn:microsoft.com/office/officeart/2005/8/layout/list1"/>
    <dgm:cxn modelId="{CDE44DC8-F433-441C-8A23-F0B37F5E8744}" type="presParOf" srcId="{028F94BC-C9DF-46BD-A7CF-9E44214A43C2}" destId="{456795AB-8066-4C81-A1ED-F99716E55A2E}" srcOrd="3" destOrd="0" presId="urn:microsoft.com/office/officeart/2005/8/layout/list1"/>
    <dgm:cxn modelId="{FC16578A-9C11-480B-B1B4-6134B6906A30}" type="presParOf" srcId="{028F94BC-C9DF-46BD-A7CF-9E44214A43C2}" destId="{AE266E1D-1B37-44CF-B9EE-4488D56BF0E1}" srcOrd="4" destOrd="0" presId="urn:microsoft.com/office/officeart/2005/8/layout/list1"/>
    <dgm:cxn modelId="{A780049C-2736-43E6-B509-1CE06534AA95}" type="presParOf" srcId="{AE266E1D-1B37-44CF-B9EE-4488D56BF0E1}" destId="{82CC2AFD-D91B-49A8-8621-7CEAF46C8DCD}" srcOrd="0" destOrd="0" presId="urn:microsoft.com/office/officeart/2005/8/layout/list1"/>
    <dgm:cxn modelId="{EDB65837-2400-4E10-A784-7D0F41EE68AF}" type="presParOf" srcId="{AE266E1D-1B37-44CF-B9EE-4488D56BF0E1}" destId="{FE97711C-23FB-4991-A40A-7321A3500387}" srcOrd="1" destOrd="0" presId="urn:microsoft.com/office/officeart/2005/8/layout/list1"/>
    <dgm:cxn modelId="{02A5F940-1A48-4536-AB65-B62EF5E0D598}" type="presParOf" srcId="{028F94BC-C9DF-46BD-A7CF-9E44214A43C2}" destId="{03B1D755-99E6-4AA8-AAE7-A2AB14908A83}" srcOrd="5" destOrd="0" presId="urn:microsoft.com/office/officeart/2005/8/layout/list1"/>
    <dgm:cxn modelId="{C8624339-CC3C-4DB7-8123-A60AFA0EF28F}" type="presParOf" srcId="{028F94BC-C9DF-46BD-A7CF-9E44214A43C2}" destId="{72404538-437E-4BBB-8358-6BF7D679E5CD}" srcOrd="6" destOrd="0" presId="urn:microsoft.com/office/officeart/2005/8/layout/list1"/>
    <dgm:cxn modelId="{E35C3F26-D0F1-4BBE-A924-B338C96720B5}" type="presParOf" srcId="{028F94BC-C9DF-46BD-A7CF-9E44214A43C2}" destId="{B83D5FC2-2539-4736-B7CD-0BBBCCDA9263}" srcOrd="7" destOrd="0" presId="urn:microsoft.com/office/officeart/2005/8/layout/list1"/>
    <dgm:cxn modelId="{D0BD8EAC-3D6E-4E7A-B6BF-A6B728A3C7E3}" type="presParOf" srcId="{028F94BC-C9DF-46BD-A7CF-9E44214A43C2}" destId="{54B4B266-276B-40F7-8116-337655FE41C0}" srcOrd="8" destOrd="0" presId="urn:microsoft.com/office/officeart/2005/8/layout/list1"/>
    <dgm:cxn modelId="{F380E74F-D167-4FF2-9472-319F04778C88}" type="presParOf" srcId="{54B4B266-276B-40F7-8116-337655FE41C0}" destId="{26C89380-64F5-4146-A7B5-14A271C4A349}" srcOrd="0" destOrd="0" presId="urn:microsoft.com/office/officeart/2005/8/layout/list1"/>
    <dgm:cxn modelId="{3C629001-B5A1-44FF-8C09-11737FC2E3B4}" type="presParOf" srcId="{54B4B266-276B-40F7-8116-337655FE41C0}" destId="{C6784E4B-A0ED-4773-A189-ADCBA820BBC5}" srcOrd="1" destOrd="0" presId="urn:microsoft.com/office/officeart/2005/8/layout/list1"/>
    <dgm:cxn modelId="{D2A39AC1-FE0D-4D8C-AC97-30342F629A3E}" type="presParOf" srcId="{028F94BC-C9DF-46BD-A7CF-9E44214A43C2}" destId="{8277555B-5325-4259-9EB2-041D92619983}" srcOrd="9" destOrd="0" presId="urn:microsoft.com/office/officeart/2005/8/layout/list1"/>
    <dgm:cxn modelId="{F5284E80-9083-4718-8A74-D310EEE097CA}" type="presParOf" srcId="{028F94BC-C9DF-46BD-A7CF-9E44214A43C2}" destId="{01D90170-867F-47A5-954E-24C4A4AF78D1}" srcOrd="10" destOrd="0" presId="urn:microsoft.com/office/officeart/2005/8/layout/list1"/>
    <dgm:cxn modelId="{F793587E-61AC-4E03-B7EB-60C80B6EEE8E}" type="presParOf" srcId="{028F94BC-C9DF-46BD-A7CF-9E44214A43C2}" destId="{26C47C0B-549A-4B10-BC85-D05EE9A20CBC}" srcOrd="11" destOrd="0" presId="urn:microsoft.com/office/officeart/2005/8/layout/list1"/>
    <dgm:cxn modelId="{B6288946-A65E-43DD-880A-4961965D9F3B}" type="presParOf" srcId="{028F94BC-C9DF-46BD-A7CF-9E44214A43C2}" destId="{3A1D8CA3-F8CB-4774-87D3-179438B834AC}" srcOrd="12" destOrd="0" presId="urn:microsoft.com/office/officeart/2005/8/layout/list1"/>
    <dgm:cxn modelId="{55F187A7-2739-483C-BA8F-8638B325D7FD}" type="presParOf" srcId="{3A1D8CA3-F8CB-4774-87D3-179438B834AC}" destId="{6C56ECE2-1ECE-4CF5-9855-EF65736B9955}" srcOrd="0" destOrd="0" presId="urn:microsoft.com/office/officeart/2005/8/layout/list1"/>
    <dgm:cxn modelId="{F5EB1666-0103-482C-8F16-325326324E93}" type="presParOf" srcId="{3A1D8CA3-F8CB-4774-87D3-179438B834AC}" destId="{DFC6A84F-9D04-40B0-9052-01ACF3A8A155}" srcOrd="1" destOrd="0" presId="urn:microsoft.com/office/officeart/2005/8/layout/list1"/>
    <dgm:cxn modelId="{F2B96F9E-0DD4-402F-94A4-83C4E4AABDB7}" type="presParOf" srcId="{028F94BC-C9DF-46BD-A7CF-9E44214A43C2}" destId="{90DEFC56-26D0-42E6-86EA-9DA1C51F3C60}" srcOrd="13" destOrd="0" presId="urn:microsoft.com/office/officeart/2005/8/layout/list1"/>
    <dgm:cxn modelId="{289135FA-022A-400A-9B12-EA07CC2042C4}" type="presParOf" srcId="{028F94BC-C9DF-46BD-A7CF-9E44214A43C2}" destId="{DA9F7ED9-C65E-4619-AA3D-8F21E9BE7A4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38781FB-C534-4FEF-B9D7-82AA471BD0E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63B458A2-87A4-461E-B2D2-944D68E8ABB4}">
      <dgm:prSet phldrT="[Text]" custT="1"/>
      <dgm:spPr>
        <a:solidFill>
          <a:srgbClr val="458DCF"/>
        </a:solidFill>
      </dgm:spPr>
      <dgm:t>
        <a:bodyPr/>
        <a:lstStyle/>
        <a:p>
          <a:pPr>
            <a:lnSpc>
              <a:spcPct val="114000"/>
            </a:lnSpc>
            <a:spcBef>
              <a:spcPts val="600"/>
            </a:spcBef>
            <a:spcAft>
              <a:spcPts val="600"/>
            </a:spcAft>
            <a:buFont typeface="Wingdings" panose="05000000000000000000" pitchFamily="2" charset="2"/>
            <a:buChar char=""/>
          </a:pPr>
          <a:r>
            <a:rPr lang="en-AU" sz="2000" dirty="0"/>
            <a:t>Serious physical injury or death</a:t>
          </a:r>
        </a:p>
      </dgm:t>
    </dgm:pt>
    <dgm:pt modelId="{BA13C967-8CE6-43C6-A185-EB1F45984A88}" type="parTrans" cxnId="{1A7828A6-214E-40FA-B80C-71087771BF61}">
      <dgm:prSet/>
      <dgm:spPr/>
      <dgm:t>
        <a:bodyPr/>
        <a:lstStyle/>
        <a:p>
          <a:endParaRPr lang="en-AU"/>
        </a:p>
      </dgm:t>
    </dgm:pt>
    <dgm:pt modelId="{8A0BD28A-3B2C-48FD-B39F-B3E6F4CB1CE8}" type="sibTrans" cxnId="{1A7828A6-214E-40FA-B80C-71087771BF61}">
      <dgm:prSet/>
      <dgm:spPr/>
      <dgm:t>
        <a:bodyPr/>
        <a:lstStyle/>
        <a:p>
          <a:endParaRPr lang="en-AU"/>
        </a:p>
      </dgm:t>
    </dgm:pt>
    <dgm:pt modelId="{6BC4668E-CE11-47C2-91EC-DA02CA40FBDD}">
      <dgm:prSet custT="1"/>
      <dgm:spPr>
        <a:solidFill>
          <a:srgbClr val="42BDCA"/>
        </a:solidFill>
      </dgm:spPr>
      <dgm:t>
        <a:bodyPr/>
        <a:lstStyle/>
        <a:p>
          <a:pPr>
            <a:lnSpc>
              <a:spcPct val="114000"/>
            </a:lnSpc>
            <a:spcBef>
              <a:spcPts val="600"/>
            </a:spcBef>
            <a:spcAft>
              <a:spcPts val="600"/>
            </a:spcAft>
            <a:buFont typeface="Wingdings" panose="05000000000000000000" pitchFamily="2" charset="2"/>
            <a:buChar char=""/>
          </a:pPr>
          <a:r>
            <a:rPr lang="en-AU" sz="2000"/>
            <a:t>Psychological harm</a:t>
          </a:r>
          <a:endParaRPr lang="en-PH" sz="2000"/>
        </a:p>
      </dgm:t>
    </dgm:pt>
    <dgm:pt modelId="{097BAEC8-5A16-4117-8460-1DB6283B9752}" type="parTrans" cxnId="{462C8D34-CFDA-40C5-8C9C-06773E5E6E7E}">
      <dgm:prSet/>
      <dgm:spPr/>
      <dgm:t>
        <a:bodyPr/>
        <a:lstStyle/>
        <a:p>
          <a:endParaRPr lang="en-AU"/>
        </a:p>
      </dgm:t>
    </dgm:pt>
    <dgm:pt modelId="{CFE8CBC8-0143-41F4-B0F5-68B6069834BB}" type="sibTrans" cxnId="{462C8D34-CFDA-40C5-8C9C-06773E5E6E7E}">
      <dgm:prSet/>
      <dgm:spPr/>
      <dgm:t>
        <a:bodyPr/>
        <a:lstStyle/>
        <a:p>
          <a:endParaRPr lang="en-AU"/>
        </a:p>
      </dgm:t>
    </dgm:pt>
    <dgm:pt modelId="{A5C23CA5-7D2C-4A23-A4DC-0D259C59A46D}">
      <dgm:prSet custT="1"/>
      <dgm:spPr>
        <a:solidFill>
          <a:srgbClr val="3CBE99"/>
        </a:solidFill>
      </dgm:spPr>
      <dgm:t>
        <a:bodyPr/>
        <a:lstStyle/>
        <a:p>
          <a:pPr>
            <a:lnSpc>
              <a:spcPct val="114000"/>
            </a:lnSpc>
            <a:spcBef>
              <a:spcPts val="600"/>
            </a:spcBef>
            <a:spcAft>
              <a:spcPts val="600"/>
            </a:spcAft>
            <a:buFont typeface="Wingdings" panose="05000000000000000000" pitchFamily="2" charset="2"/>
            <a:buChar char=""/>
          </a:pPr>
          <a:r>
            <a:rPr lang="en-AU" sz="2000" dirty="0"/>
            <a:t>Damage between the relationship of a person and their carers</a:t>
          </a:r>
          <a:endParaRPr lang="en-PH" sz="2000" dirty="0"/>
        </a:p>
      </dgm:t>
    </dgm:pt>
    <dgm:pt modelId="{D65DB014-B1B5-4D54-9DF2-0026FF6E7714}" type="parTrans" cxnId="{9B1B6ADB-FF46-4055-A131-16797C58E007}">
      <dgm:prSet/>
      <dgm:spPr/>
      <dgm:t>
        <a:bodyPr/>
        <a:lstStyle/>
        <a:p>
          <a:endParaRPr lang="en-AU"/>
        </a:p>
      </dgm:t>
    </dgm:pt>
    <dgm:pt modelId="{EF1EE7D5-7628-48DD-83B6-76540D729702}" type="sibTrans" cxnId="{9B1B6ADB-FF46-4055-A131-16797C58E007}">
      <dgm:prSet/>
      <dgm:spPr/>
      <dgm:t>
        <a:bodyPr/>
        <a:lstStyle/>
        <a:p>
          <a:endParaRPr lang="en-AU"/>
        </a:p>
      </dgm:t>
    </dgm:pt>
    <dgm:pt modelId="{43A48C98-0E3B-4919-B5BE-0E0BCF71F77D}">
      <dgm:prSet custT="1"/>
      <dgm:spPr/>
      <dgm:t>
        <a:bodyPr/>
        <a:lstStyle/>
        <a:p>
          <a:pPr>
            <a:lnSpc>
              <a:spcPct val="114000"/>
            </a:lnSpc>
            <a:spcBef>
              <a:spcPts val="600"/>
            </a:spcBef>
            <a:spcAft>
              <a:spcPts val="600"/>
            </a:spcAft>
            <a:buFont typeface="Wingdings" panose="05000000000000000000" pitchFamily="2" charset="2"/>
            <a:buChar char=""/>
          </a:pPr>
          <a:r>
            <a:rPr lang="en-AU" sz="2000"/>
            <a:t>Increased power imbalances</a:t>
          </a:r>
          <a:endParaRPr lang="en-PH" sz="2000"/>
        </a:p>
      </dgm:t>
    </dgm:pt>
    <dgm:pt modelId="{55F40F43-41BF-47BD-B203-7E4ECDA8B635}" type="parTrans" cxnId="{77214FCD-2D7F-4BFC-80B6-816994B0CDE2}">
      <dgm:prSet/>
      <dgm:spPr/>
      <dgm:t>
        <a:bodyPr/>
        <a:lstStyle/>
        <a:p>
          <a:endParaRPr lang="en-AU"/>
        </a:p>
      </dgm:t>
    </dgm:pt>
    <dgm:pt modelId="{72DC59C5-E3BE-4CBA-B77A-A44EAD64B8F5}" type="sibTrans" cxnId="{77214FCD-2D7F-4BFC-80B6-816994B0CDE2}">
      <dgm:prSet/>
      <dgm:spPr/>
      <dgm:t>
        <a:bodyPr/>
        <a:lstStyle/>
        <a:p>
          <a:endParaRPr lang="en-AU"/>
        </a:p>
      </dgm:t>
    </dgm:pt>
    <dgm:pt modelId="{321B5C94-E817-4393-9184-FA551B4D4F24}">
      <dgm:prSet custT="1"/>
      <dgm:spPr/>
      <dgm:t>
        <a:bodyPr/>
        <a:lstStyle/>
        <a:p>
          <a:pPr>
            <a:lnSpc>
              <a:spcPct val="114000"/>
            </a:lnSpc>
            <a:spcBef>
              <a:spcPts val="600"/>
            </a:spcBef>
            <a:spcAft>
              <a:spcPts val="600"/>
            </a:spcAft>
            <a:buFont typeface="Wingdings" panose="05000000000000000000" pitchFamily="2" charset="2"/>
            <a:buChar char=""/>
          </a:pPr>
          <a:r>
            <a:rPr lang="en-AU" sz="2000"/>
            <a:t>Feelings of helplessness</a:t>
          </a:r>
          <a:endParaRPr lang="en-PH" sz="2000"/>
        </a:p>
      </dgm:t>
    </dgm:pt>
    <dgm:pt modelId="{55D3DB46-1F08-4EC3-85B5-99799FEF4454}" type="parTrans" cxnId="{F6C6D170-7D5A-46C0-B602-32A585CB1657}">
      <dgm:prSet/>
      <dgm:spPr/>
      <dgm:t>
        <a:bodyPr/>
        <a:lstStyle/>
        <a:p>
          <a:endParaRPr lang="en-AU"/>
        </a:p>
      </dgm:t>
    </dgm:pt>
    <dgm:pt modelId="{3DE3AF8C-4476-415A-986C-8FA7193EA3B7}" type="sibTrans" cxnId="{F6C6D170-7D5A-46C0-B602-32A585CB1657}">
      <dgm:prSet/>
      <dgm:spPr/>
      <dgm:t>
        <a:bodyPr/>
        <a:lstStyle/>
        <a:p>
          <a:endParaRPr lang="en-AU"/>
        </a:p>
      </dgm:t>
    </dgm:pt>
    <dgm:pt modelId="{6D734FA5-AE89-49A8-B724-0880E5FE80D2}">
      <dgm:prSet custT="1"/>
      <dgm:spPr/>
      <dgm:t>
        <a:bodyPr/>
        <a:lstStyle/>
        <a:p>
          <a:pPr>
            <a:lnSpc>
              <a:spcPct val="114000"/>
            </a:lnSpc>
            <a:spcBef>
              <a:spcPts val="600"/>
            </a:spcBef>
            <a:spcAft>
              <a:spcPts val="600"/>
            </a:spcAft>
          </a:pPr>
          <a:r>
            <a:rPr lang="en-AU" sz="2000" dirty="0"/>
            <a:t>A loss of independence </a:t>
          </a:r>
        </a:p>
      </dgm:t>
    </dgm:pt>
    <dgm:pt modelId="{659617AE-48D4-4DE5-B095-DC4550BEA4E4}" type="parTrans" cxnId="{35F861F3-22A8-4200-A935-7D9195610A65}">
      <dgm:prSet/>
      <dgm:spPr/>
      <dgm:t>
        <a:bodyPr/>
        <a:lstStyle/>
        <a:p>
          <a:endParaRPr lang="en-AU"/>
        </a:p>
      </dgm:t>
    </dgm:pt>
    <dgm:pt modelId="{D2FD48BD-9869-4069-BD4F-98EE6FFE51A4}" type="sibTrans" cxnId="{35F861F3-22A8-4200-A935-7D9195610A65}">
      <dgm:prSet/>
      <dgm:spPr/>
      <dgm:t>
        <a:bodyPr/>
        <a:lstStyle/>
        <a:p>
          <a:endParaRPr lang="en-AU"/>
        </a:p>
      </dgm:t>
    </dgm:pt>
    <dgm:pt modelId="{6E3B4312-B3E6-449F-8EED-129470315DC5}" type="pres">
      <dgm:prSet presAssocID="{738781FB-C534-4FEF-B9D7-82AA471BD0E2}" presName="diagram" presStyleCnt="0">
        <dgm:presLayoutVars>
          <dgm:dir/>
          <dgm:resizeHandles val="exact"/>
        </dgm:presLayoutVars>
      </dgm:prSet>
      <dgm:spPr/>
    </dgm:pt>
    <dgm:pt modelId="{CA52DC92-7C6E-4679-BFD4-B1F256DE0846}" type="pres">
      <dgm:prSet presAssocID="{63B458A2-87A4-461E-B2D2-944D68E8ABB4}" presName="node" presStyleLbl="node1" presStyleIdx="0" presStyleCnt="6" custScaleX="177088">
        <dgm:presLayoutVars>
          <dgm:bulletEnabled val="1"/>
        </dgm:presLayoutVars>
      </dgm:prSet>
      <dgm:spPr/>
    </dgm:pt>
    <dgm:pt modelId="{BF83DC4F-F209-4163-B0DD-2715605F5F58}" type="pres">
      <dgm:prSet presAssocID="{8A0BD28A-3B2C-48FD-B39F-B3E6F4CB1CE8}" presName="sibTrans" presStyleCnt="0"/>
      <dgm:spPr/>
    </dgm:pt>
    <dgm:pt modelId="{5449C520-1770-4A1D-8C96-EABBFE2896C7}" type="pres">
      <dgm:prSet presAssocID="{6BC4668E-CE11-47C2-91EC-DA02CA40FBDD}" presName="node" presStyleLbl="node1" presStyleIdx="1" presStyleCnt="6" custScaleX="177088">
        <dgm:presLayoutVars>
          <dgm:bulletEnabled val="1"/>
        </dgm:presLayoutVars>
      </dgm:prSet>
      <dgm:spPr/>
    </dgm:pt>
    <dgm:pt modelId="{35C2D70A-DC9C-4C66-9D00-8DE5D12AB149}" type="pres">
      <dgm:prSet presAssocID="{CFE8CBC8-0143-41F4-B0F5-68B6069834BB}" presName="sibTrans" presStyleCnt="0"/>
      <dgm:spPr/>
    </dgm:pt>
    <dgm:pt modelId="{3962BEF3-1A4D-4F9E-B543-ED0DCE2550BE}" type="pres">
      <dgm:prSet presAssocID="{A5C23CA5-7D2C-4A23-A4DC-0D259C59A46D}" presName="node" presStyleLbl="node1" presStyleIdx="2" presStyleCnt="6" custScaleX="177088">
        <dgm:presLayoutVars>
          <dgm:bulletEnabled val="1"/>
        </dgm:presLayoutVars>
      </dgm:prSet>
      <dgm:spPr/>
    </dgm:pt>
    <dgm:pt modelId="{D773F804-4E61-4661-A243-A88731EFFA35}" type="pres">
      <dgm:prSet presAssocID="{EF1EE7D5-7628-48DD-83B6-76540D729702}" presName="sibTrans" presStyleCnt="0"/>
      <dgm:spPr/>
    </dgm:pt>
    <dgm:pt modelId="{39FF5F2A-E3DC-4FC8-B781-2F818C3A8549}" type="pres">
      <dgm:prSet presAssocID="{43A48C98-0E3B-4919-B5BE-0E0BCF71F77D}" presName="node" presStyleLbl="node1" presStyleIdx="3" presStyleCnt="6" custScaleX="177088">
        <dgm:presLayoutVars>
          <dgm:bulletEnabled val="1"/>
        </dgm:presLayoutVars>
      </dgm:prSet>
      <dgm:spPr/>
    </dgm:pt>
    <dgm:pt modelId="{A79AB3CD-C059-4470-97A5-ADD7361B1ED1}" type="pres">
      <dgm:prSet presAssocID="{72DC59C5-E3BE-4CBA-B77A-A44EAD64B8F5}" presName="sibTrans" presStyleCnt="0"/>
      <dgm:spPr/>
    </dgm:pt>
    <dgm:pt modelId="{14AFCD47-5BC9-44FD-A744-3EFF446B9606}" type="pres">
      <dgm:prSet presAssocID="{321B5C94-E817-4393-9184-FA551B4D4F24}" presName="node" presStyleLbl="node1" presStyleIdx="4" presStyleCnt="6" custScaleX="177088">
        <dgm:presLayoutVars>
          <dgm:bulletEnabled val="1"/>
        </dgm:presLayoutVars>
      </dgm:prSet>
      <dgm:spPr/>
    </dgm:pt>
    <dgm:pt modelId="{F8BD7FDD-06E5-46F9-8BF2-5A117B687722}" type="pres">
      <dgm:prSet presAssocID="{3DE3AF8C-4476-415A-986C-8FA7193EA3B7}" presName="sibTrans" presStyleCnt="0"/>
      <dgm:spPr/>
    </dgm:pt>
    <dgm:pt modelId="{94979BFC-119E-4B83-B102-0567B301572B}" type="pres">
      <dgm:prSet presAssocID="{6D734FA5-AE89-49A8-B724-0880E5FE80D2}" presName="node" presStyleLbl="node1" presStyleIdx="5" presStyleCnt="6" custScaleX="177088">
        <dgm:presLayoutVars>
          <dgm:bulletEnabled val="1"/>
        </dgm:presLayoutVars>
      </dgm:prSet>
      <dgm:spPr/>
    </dgm:pt>
  </dgm:ptLst>
  <dgm:cxnLst>
    <dgm:cxn modelId="{BA744A0E-DDBF-4139-9167-B47861ECEBF3}" type="presOf" srcId="{A5C23CA5-7D2C-4A23-A4DC-0D259C59A46D}" destId="{3962BEF3-1A4D-4F9E-B543-ED0DCE2550BE}" srcOrd="0" destOrd="0" presId="urn:microsoft.com/office/officeart/2005/8/layout/default"/>
    <dgm:cxn modelId="{33B51212-2C15-45F8-B285-917F3C30C52E}" type="presOf" srcId="{6BC4668E-CE11-47C2-91EC-DA02CA40FBDD}" destId="{5449C520-1770-4A1D-8C96-EABBFE2896C7}" srcOrd="0" destOrd="0" presId="urn:microsoft.com/office/officeart/2005/8/layout/default"/>
    <dgm:cxn modelId="{5005DE16-622C-4302-A2C2-D3FFC49D74E5}" type="presOf" srcId="{321B5C94-E817-4393-9184-FA551B4D4F24}" destId="{14AFCD47-5BC9-44FD-A744-3EFF446B9606}" srcOrd="0" destOrd="0" presId="urn:microsoft.com/office/officeart/2005/8/layout/default"/>
    <dgm:cxn modelId="{5FABEA2C-44B8-4F0C-99AC-B6CD62BBA379}" type="presOf" srcId="{738781FB-C534-4FEF-B9D7-82AA471BD0E2}" destId="{6E3B4312-B3E6-449F-8EED-129470315DC5}" srcOrd="0" destOrd="0" presId="urn:microsoft.com/office/officeart/2005/8/layout/default"/>
    <dgm:cxn modelId="{462C8D34-CFDA-40C5-8C9C-06773E5E6E7E}" srcId="{738781FB-C534-4FEF-B9D7-82AA471BD0E2}" destId="{6BC4668E-CE11-47C2-91EC-DA02CA40FBDD}" srcOrd="1" destOrd="0" parTransId="{097BAEC8-5A16-4117-8460-1DB6283B9752}" sibTransId="{CFE8CBC8-0143-41F4-B0F5-68B6069834BB}"/>
    <dgm:cxn modelId="{9468FE42-DBB6-4540-955D-6044930027D7}" type="presOf" srcId="{63B458A2-87A4-461E-B2D2-944D68E8ABB4}" destId="{CA52DC92-7C6E-4679-BFD4-B1F256DE0846}" srcOrd="0" destOrd="0" presId="urn:microsoft.com/office/officeart/2005/8/layout/default"/>
    <dgm:cxn modelId="{F6C6D170-7D5A-46C0-B602-32A585CB1657}" srcId="{738781FB-C534-4FEF-B9D7-82AA471BD0E2}" destId="{321B5C94-E817-4393-9184-FA551B4D4F24}" srcOrd="4" destOrd="0" parTransId="{55D3DB46-1F08-4EC3-85B5-99799FEF4454}" sibTransId="{3DE3AF8C-4476-415A-986C-8FA7193EA3B7}"/>
    <dgm:cxn modelId="{1A7828A6-214E-40FA-B80C-71087771BF61}" srcId="{738781FB-C534-4FEF-B9D7-82AA471BD0E2}" destId="{63B458A2-87A4-461E-B2D2-944D68E8ABB4}" srcOrd="0" destOrd="0" parTransId="{BA13C967-8CE6-43C6-A185-EB1F45984A88}" sibTransId="{8A0BD28A-3B2C-48FD-B39F-B3E6F4CB1CE8}"/>
    <dgm:cxn modelId="{8924CDC4-39E9-44D0-95AB-AC0B5FF8F20F}" type="presOf" srcId="{43A48C98-0E3B-4919-B5BE-0E0BCF71F77D}" destId="{39FF5F2A-E3DC-4FC8-B781-2F818C3A8549}" srcOrd="0" destOrd="0" presId="urn:microsoft.com/office/officeart/2005/8/layout/default"/>
    <dgm:cxn modelId="{77214FCD-2D7F-4BFC-80B6-816994B0CDE2}" srcId="{738781FB-C534-4FEF-B9D7-82AA471BD0E2}" destId="{43A48C98-0E3B-4919-B5BE-0E0BCF71F77D}" srcOrd="3" destOrd="0" parTransId="{55F40F43-41BF-47BD-B203-7E4ECDA8B635}" sibTransId="{72DC59C5-E3BE-4CBA-B77A-A44EAD64B8F5}"/>
    <dgm:cxn modelId="{9B1B6ADB-FF46-4055-A131-16797C58E007}" srcId="{738781FB-C534-4FEF-B9D7-82AA471BD0E2}" destId="{A5C23CA5-7D2C-4A23-A4DC-0D259C59A46D}" srcOrd="2" destOrd="0" parTransId="{D65DB014-B1B5-4D54-9DF2-0026FF6E7714}" sibTransId="{EF1EE7D5-7628-48DD-83B6-76540D729702}"/>
    <dgm:cxn modelId="{E4ED28ED-E805-406C-A26E-AE8FECDD0237}" type="presOf" srcId="{6D734FA5-AE89-49A8-B724-0880E5FE80D2}" destId="{94979BFC-119E-4B83-B102-0567B301572B}" srcOrd="0" destOrd="0" presId="urn:microsoft.com/office/officeart/2005/8/layout/default"/>
    <dgm:cxn modelId="{35F861F3-22A8-4200-A935-7D9195610A65}" srcId="{738781FB-C534-4FEF-B9D7-82AA471BD0E2}" destId="{6D734FA5-AE89-49A8-B724-0880E5FE80D2}" srcOrd="5" destOrd="0" parTransId="{659617AE-48D4-4DE5-B095-DC4550BEA4E4}" sibTransId="{D2FD48BD-9869-4069-BD4F-98EE6FFE51A4}"/>
    <dgm:cxn modelId="{B6EEF137-F4E3-4866-8439-9DB39A16D603}" type="presParOf" srcId="{6E3B4312-B3E6-449F-8EED-129470315DC5}" destId="{CA52DC92-7C6E-4679-BFD4-B1F256DE0846}" srcOrd="0" destOrd="0" presId="urn:microsoft.com/office/officeart/2005/8/layout/default"/>
    <dgm:cxn modelId="{EA4A9EDB-DD96-4EF4-981A-7B10FA7DD82F}" type="presParOf" srcId="{6E3B4312-B3E6-449F-8EED-129470315DC5}" destId="{BF83DC4F-F209-4163-B0DD-2715605F5F58}" srcOrd="1" destOrd="0" presId="urn:microsoft.com/office/officeart/2005/8/layout/default"/>
    <dgm:cxn modelId="{487630B5-FF71-476A-B2B0-A0D70D1AA179}" type="presParOf" srcId="{6E3B4312-B3E6-449F-8EED-129470315DC5}" destId="{5449C520-1770-4A1D-8C96-EABBFE2896C7}" srcOrd="2" destOrd="0" presId="urn:microsoft.com/office/officeart/2005/8/layout/default"/>
    <dgm:cxn modelId="{FDA47778-6FCA-4A24-BE7C-DF096FEF8A3C}" type="presParOf" srcId="{6E3B4312-B3E6-449F-8EED-129470315DC5}" destId="{35C2D70A-DC9C-4C66-9D00-8DE5D12AB149}" srcOrd="3" destOrd="0" presId="urn:microsoft.com/office/officeart/2005/8/layout/default"/>
    <dgm:cxn modelId="{364E4909-9465-4174-A5D5-97719CBF2600}" type="presParOf" srcId="{6E3B4312-B3E6-449F-8EED-129470315DC5}" destId="{3962BEF3-1A4D-4F9E-B543-ED0DCE2550BE}" srcOrd="4" destOrd="0" presId="urn:microsoft.com/office/officeart/2005/8/layout/default"/>
    <dgm:cxn modelId="{99107358-91A2-4C2D-95D7-55F9CEEA79A0}" type="presParOf" srcId="{6E3B4312-B3E6-449F-8EED-129470315DC5}" destId="{D773F804-4E61-4661-A243-A88731EFFA35}" srcOrd="5" destOrd="0" presId="urn:microsoft.com/office/officeart/2005/8/layout/default"/>
    <dgm:cxn modelId="{4364D7F4-4F10-4FA0-81BC-2D8E362A650D}" type="presParOf" srcId="{6E3B4312-B3E6-449F-8EED-129470315DC5}" destId="{39FF5F2A-E3DC-4FC8-B781-2F818C3A8549}" srcOrd="6" destOrd="0" presId="urn:microsoft.com/office/officeart/2005/8/layout/default"/>
    <dgm:cxn modelId="{41B32483-4428-484E-B7A3-C679EA4581DA}" type="presParOf" srcId="{6E3B4312-B3E6-449F-8EED-129470315DC5}" destId="{A79AB3CD-C059-4470-97A5-ADD7361B1ED1}" srcOrd="7" destOrd="0" presId="urn:microsoft.com/office/officeart/2005/8/layout/default"/>
    <dgm:cxn modelId="{944DDAA8-3D25-4173-B70C-33DB85C55A61}" type="presParOf" srcId="{6E3B4312-B3E6-449F-8EED-129470315DC5}" destId="{14AFCD47-5BC9-44FD-A744-3EFF446B9606}" srcOrd="8" destOrd="0" presId="urn:microsoft.com/office/officeart/2005/8/layout/default"/>
    <dgm:cxn modelId="{16E1F325-E098-4CB2-9456-13994725E1F6}" type="presParOf" srcId="{6E3B4312-B3E6-449F-8EED-129470315DC5}" destId="{F8BD7FDD-06E5-46F9-8BF2-5A117B687722}" srcOrd="9" destOrd="0" presId="urn:microsoft.com/office/officeart/2005/8/layout/default"/>
    <dgm:cxn modelId="{55D54431-B4A9-4BA4-980E-ADF62194526C}" type="presParOf" srcId="{6E3B4312-B3E6-449F-8EED-129470315DC5}" destId="{94979BFC-119E-4B83-B102-0567B301572B}"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D0553504-05DD-124D-B6E3-474CBF8D5D98}"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US"/>
        </a:p>
      </dgm:t>
    </dgm:pt>
    <dgm:pt modelId="{300D0270-71F7-FF46-AABD-B763AB7FE6D4}">
      <dgm:prSet phldrT="[Text]" custT="1"/>
      <dgm:spPr>
        <a:solidFill>
          <a:srgbClr val="458DCF"/>
        </a:solidFill>
      </dgm:spPr>
      <dgm:t>
        <a:bodyPr/>
        <a:lstStyle/>
        <a:p>
          <a:r>
            <a:rPr lang="en-US" sz="2000"/>
            <a:t>Life-course strategy</a:t>
          </a:r>
        </a:p>
      </dgm:t>
    </dgm:pt>
    <dgm:pt modelId="{1591624E-F40E-D34C-8910-D49B2770E76F}" type="parTrans" cxnId="{2F949F88-E274-4447-9961-34226F17A591}">
      <dgm:prSet/>
      <dgm:spPr/>
      <dgm:t>
        <a:bodyPr/>
        <a:lstStyle/>
        <a:p>
          <a:endParaRPr lang="en-US"/>
        </a:p>
      </dgm:t>
    </dgm:pt>
    <dgm:pt modelId="{64D74E1E-F1C9-F547-BDEF-0D4ED8547374}" type="sibTrans" cxnId="{2F949F88-E274-4447-9961-34226F17A591}">
      <dgm:prSet/>
      <dgm:spPr/>
      <dgm:t>
        <a:bodyPr/>
        <a:lstStyle/>
        <a:p>
          <a:endParaRPr lang="en-US"/>
        </a:p>
      </dgm:t>
    </dgm:pt>
    <dgm:pt modelId="{B5444751-1770-0643-BF32-44448BD785CB}">
      <dgm:prSet phldrT="[Text]" custT="1"/>
      <dgm:spPr>
        <a:solidFill>
          <a:srgbClr val="3CBE99"/>
        </a:solidFill>
      </dgm:spPr>
      <dgm:t>
        <a:bodyPr/>
        <a:lstStyle/>
        <a:p>
          <a:r>
            <a:rPr lang="en-US" sz="2000" dirty="0"/>
            <a:t>National strategies</a:t>
          </a:r>
        </a:p>
      </dgm:t>
    </dgm:pt>
    <dgm:pt modelId="{C767392E-EE46-B94C-82A5-8BE7F02C2F26}" type="parTrans" cxnId="{ED626815-CE7F-5945-935A-AB92ECF1F772}">
      <dgm:prSet/>
      <dgm:spPr/>
      <dgm:t>
        <a:bodyPr/>
        <a:lstStyle/>
        <a:p>
          <a:endParaRPr lang="en-US"/>
        </a:p>
      </dgm:t>
    </dgm:pt>
    <dgm:pt modelId="{C8600445-DB46-6D4E-8F59-3EC133978C19}" type="sibTrans" cxnId="{ED626815-CE7F-5945-935A-AB92ECF1F772}">
      <dgm:prSet/>
      <dgm:spPr/>
      <dgm:t>
        <a:bodyPr/>
        <a:lstStyle/>
        <a:p>
          <a:endParaRPr lang="en-US"/>
        </a:p>
      </dgm:t>
    </dgm:pt>
    <dgm:pt modelId="{2AAA1181-A0CD-C449-AED7-371BFDD451D4}">
      <dgm:prSet phldrT="[Text]" custT="1"/>
      <dgm:spPr/>
      <dgm:t>
        <a:bodyPr/>
        <a:lstStyle/>
        <a:p>
          <a:r>
            <a:rPr lang="en-US" sz="2000"/>
            <a:t>State and territory strategies</a:t>
          </a:r>
        </a:p>
      </dgm:t>
    </dgm:pt>
    <dgm:pt modelId="{55BB454B-0975-8246-894D-543AABA83D31}" type="parTrans" cxnId="{D05F0BD2-4F0E-A245-AD2E-CA8D51D28E5B}">
      <dgm:prSet/>
      <dgm:spPr/>
      <dgm:t>
        <a:bodyPr/>
        <a:lstStyle/>
        <a:p>
          <a:endParaRPr lang="en-US"/>
        </a:p>
      </dgm:t>
    </dgm:pt>
    <dgm:pt modelId="{2D83F827-28CE-BC45-B30B-54824B2763DD}" type="sibTrans" cxnId="{D05F0BD2-4F0E-A245-AD2E-CA8D51D28E5B}">
      <dgm:prSet/>
      <dgm:spPr/>
      <dgm:t>
        <a:bodyPr/>
        <a:lstStyle/>
        <a:p>
          <a:endParaRPr lang="en-US"/>
        </a:p>
      </dgm:t>
    </dgm:pt>
    <dgm:pt modelId="{99B32B10-5824-405A-846E-B621F8B6E273}" type="pres">
      <dgm:prSet presAssocID="{D0553504-05DD-124D-B6E3-474CBF8D5D98}" presName="Name0" presStyleCnt="0">
        <dgm:presLayoutVars>
          <dgm:dir/>
          <dgm:resizeHandles val="exact"/>
        </dgm:presLayoutVars>
      </dgm:prSet>
      <dgm:spPr/>
    </dgm:pt>
    <dgm:pt modelId="{22862BFE-B265-4223-AA77-059523558995}" type="pres">
      <dgm:prSet presAssocID="{300D0270-71F7-FF46-AABD-B763AB7FE6D4}" presName="node" presStyleLbl="node1" presStyleIdx="0" presStyleCnt="3">
        <dgm:presLayoutVars>
          <dgm:bulletEnabled val="1"/>
        </dgm:presLayoutVars>
      </dgm:prSet>
      <dgm:spPr/>
    </dgm:pt>
    <dgm:pt modelId="{47319AA3-3FC6-4BCD-AB52-9A81AB00C9CA}" type="pres">
      <dgm:prSet presAssocID="{64D74E1E-F1C9-F547-BDEF-0D4ED8547374}" presName="sibTrans" presStyleCnt="0"/>
      <dgm:spPr/>
    </dgm:pt>
    <dgm:pt modelId="{F51071CC-C4D2-4F83-A178-BE86E0540CE0}" type="pres">
      <dgm:prSet presAssocID="{B5444751-1770-0643-BF32-44448BD785CB}" presName="node" presStyleLbl="node1" presStyleIdx="1" presStyleCnt="3">
        <dgm:presLayoutVars>
          <dgm:bulletEnabled val="1"/>
        </dgm:presLayoutVars>
      </dgm:prSet>
      <dgm:spPr/>
    </dgm:pt>
    <dgm:pt modelId="{59644BA6-18D2-452D-87B6-EEA26BDCA114}" type="pres">
      <dgm:prSet presAssocID="{C8600445-DB46-6D4E-8F59-3EC133978C19}" presName="sibTrans" presStyleCnt="0"/>
      <dgm:spPr/>
    </dgm:pt>
    <dgm:pt modelId="{8813073F-8AA5-4B07-BCC1-E53CF6AB4EC9}" type="pres">
      <dgm:prSet presAssocID="{2AAA1181-A0CD-C449-AED7-371BFDD451D4}" presName="node" presStyleLbl="node1" presStyleIdx="2" presStyleCnt="3">
        <dgm:presLayoutVars>
          <dgm:bulletEnabled val="1"/>
        </dgm:presLayoutVars>
      </dgm:prSet>
      <dgm:spPr/>
    </dgm:pt>
  </dgm:ptLst>
  <dgm:cxnLst>
    <dgm:cxn modelId="{ED626815-CE7F-5945-935A-AB92ECF1F772}" srcId="{D0553504-05DD-124D-B6E3-474CBF8D5D98}" destId="{B5444751-1770-0643-BF32-44448BD785CB}" srcOrd="1" destOrd="0" parTransId="{C767392E-EE46-B94C-82A5-8BE7F02C2F26}" sibTransId="{C8600445-DB46-6D4E-8F59-3EC133978C19}"/>
    <dgm:cxn modelId="{CB8E2360-99B5-4587-B14A-30CA152C9785}" type="presOf" srcId="{B5444751-1770-0643-BF32-44448BD785CB}" destId="{F51071CC-C4D2-4F83-A178-BE86E0540CE0}" srcOrd="0" destOrd="0" presId="urn:microsoft.com/office/officeart/2005/8/layout/hList6"/>
    <dgm:cxn modelId="{A8D8F985-9D46-415F-91F6-7DB88C1F1A0F}" type="presOf" srcId="{300D0270-71F7-FF46-AABD-B763AB7FE6D4}" destId="{22862BFE-B265-4223-AA77-059523558995}" srcOrd="0" destOrd="0" presId="urn:microsoft.com/office/officeart/2005/8/layout/hList6"/>
    <dgm:cxn modelId="{2F949F88-E274-4447-9961-34226F17A591}" srcId="{D0553504-05DD-124D-B6E3-474CBF8D5D98}" destId="{300D0270-71F7-FF46-AABD-B763AB7FE6D4}" srcOrd="0" destOrd="0" parTransId="{1591624E-F40E-D34C-8910-D49B2770E76F}" sibTransId="{64D74E1E-F1C9-F547-BDEF-0D4ED8547374}"/>
    <dgm:cxn modelId="{0BFEE3C4-C19C-4746-A6B8-546BF6BED7D7}" type="presOf" srcId="{D0553504-05DD-124D-B6E3-474CBF8D5D98}" destId="{99B32B10-5824-405A-846E-B621F8B6E273}" srcOrd="0" destOrd="0" presId="urn:microsoft.com/office/officeart/2005/8/layout/hList6"/>
    <dgm:cxn modelId="{A79552CF-1C38-4D84-8D95-E0659D47D163}" type="presOf" srcId="{2AAA1181-A0CD-C449-AED7-371BFDD451D4}" destId="{8813073F-8AA5-4B07-BCC1-E53CF6AB4EC9}" srcOrd="0" destOrd="0" presId="urn:microsoft.com/office/officeart/2005/8/layout/hList6"/>
    <dgm:cxn modelId="{D05F0BD2-4F0E-A245-AD2E-CA8D51D28E5B}" srcId="{D0553504-05DD-124D-B6E3-474CBF8D5D98}" destId="{2AAA1181-A0CD-C449-AED7-371BFDD451D4}" srcOrd="2" destOrd="0" parTransId="{55BB454B-0975-8246-894D-543AABA83D31}" sibTransId="{2D83F827-28CE-BC45-B30B-54824B2763DD}"/>
    <dgm:cxn modelId="{0C5904C7-3E36-47E4-B8D2-EC3D2487EDF1}" type="presParOf" srcId="{99B32B10-5824-405A-846E-B621F8B6E273}" destId="{22862BFE-B265-4223-AA77-059523558995}" srcOrd="0" destOrd="0" presId="urn:microsoft.com/office/officeart/2005/8/layout/hList6"/>
    <dgm:cxn modelId="{ECB899D5-AA0A-4CB0-BF87-BB335C8E6902}" type="presParOf" srcId="{99B32B10-5824-405A-846E-B621F8B6E273}" destId="{47319AA3-3FC6-4BCD-AB52-9A81AB00C9CA}" srcOrd="1" destOrd="0" presId="urn:microsoft.com/office/officeart/2005/8/layout/hList6"/>
    <dgm:cxn modelId="{29A2DBB6-3D74-4AE1-B5A8-2413E99F20DC}" type="presParOf" srcId="{99B32B10-5824-405A-846E-B621F8B6E273}" destId="{F51071CC-C4D2-4F83-A178-BE86E0540CE0}" srcOrd="2" destOrd="0" presId="urn:microsoft.com/office/officeart/2005/8/layout/hList6"/>
    <dgm:cxn modelId="{F637BF23-9EA2-4CF1-BE8F-BAC15840AEA3}" type="presParOf" srcId="{99B32B10-5824-405A-846E-B621F8B6E273}" destId="{59644BA6-18D2-452D-87B6-EEA26BDCA114}" srcOrd="3" destOrd="0" presId="urn:microsoft.com/office/officeart/2005/8/layout/hList6"/>
    <dgm:cxn modelId="{EDE111B8-9473-45AF-9D4E-22AEF436290A}" type="presParOf" srcId="{99B32B10-5824-405A-846E-B621F8B6E273}" destId="{8813073F-8AA5-4B07-BCC1-E53CF6AB4EC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a:t>Accommodates their physical needs</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5D66FD1B-0C17-4C0F-9EE6-65120E5D8187}">
      <dgm:prSet phldrT="[Text]" custT="1"/>
      <dgm:spPr/>
      <dgm:t>
        <a:bodyPr/>
        <a:lstStyle/>
        <a:p>
          <a:pPr>
            <a:lnSpc>
              <a:spcPct val="114000"/>
            </a:lnSpc>
            <a:spcBef>
              <a:spcPts val="600"/>
            </a:spcBef>
            <a:spcAft>
              <a:spcPts val="600"/>
            </a:spcAft>
          </a:pPr>
          <a:r>
            <a:rPr lang="en-AU" sz="2000"/>
            <a:t>Does not have too much stimulation</a:t>
          </a:r>
        </a:p>
      </dgm:t>
    </dgm:pt>
    <dgm:pt modelId="{B8EFA485-EBA0-4A99-8118-6B9B69E9A34F}" type="parTrans" cxnId="{06708805-233F-4002-BFE0-87D1C041DFBF}">
      <dgm:prSet/>
      <dgm:spPr/>
      <dgm:t>
        <a:bodyPr/>
        <a:lstStyle/>
        <a:p>
          <a:pPr>
            <a:lnSpc>
              <a:spcPct val="114000"/>
            </a:lnSpc>
            <a:spcBef>
              <a:spcPts val="600"/>
            </a:spcBef>
            <a:spcAft>
              <a:spcPts val="600"/>
            </a:spcAft>
          </a:pPr>
          <a:endParaRPr lang="en-AU" sz="2000"/>
        </a:p>
      </dgm:t>
    </dgm:pt>
    <dgm:pt modelId="{4B889352-4614-44AD-8059-788E7BA7E25E}" type="sibTrans" cxnId="{06708805-233F-4002-BFE0-87D1C041DFBF}">
      <dgm:prSet/>
      <dgm:spPr/>
      <dgm:t>
        <a:bodyPr/>
        <a:lstStyle/>
        <a:p>
          <a:pPr>
            <a:lnSpc>
              <a:spcPct val="114000"/>
            </a:lnSpc>
            <a:spcBef>
              <a:spcPts val="600"/>
            </a:spcBef>
            <a:spcAft>
              <a:spcPts val="600"/>
            </a:spcAft>
          </a:pPr>
          <a:endParaRPr lang="en-AU" sz="2000"/>
        </a:p>
      </dgm:t>
    </dgm:pt>
    <dgm:pt modelId="{9B15D7EE-20F9-40E7-8C3C-A6F817224E63}">
      <dgm:prSet custT="1"/>
      <dgm:spPr/>
      <dgm:t>
        <a:bodyPr/>
        <a:lstStyle/>
        <a:p>
          <a:pPr>
            <a:lnSpc>
              <a:spcPct val="114000"/>
            </a:lnSpc>
            <a:spcBef>
              <a:spcPts val="600"/>
            </a:spcBef>
            <a:spcAft>
              <a:spcPts val="600"/>
            </a:spcAft>
          </a:pPr>
          <a:r>
            <a:rPr lang="en-AU" sz="2000" dirty="0"/>
            <a:t>Allows them to navigate independently as much as possible</a:t>
          </a:r>
        </a:p>
      </dgm:t>
    </dgm:pt>
    <dgm:pt modelId="{D5C8FEEA-8483-4B58-8842-0AB281715C7D}" type="parTrans" cxnId="{6F91ECA0-3453-4EB7-823B-2F91BE3C902E}">
      <dgm:prSet/>
      <dgm:spPr/>
      <dgm:t>
        <a:bodyPr/>
        <a:lstStyle/>
        <a:p>
          <a:pPr>
            <a:lnSpc>
              <a:spcPct val="114000"/>
            </a:lnSpc>
            <a:spcBef>
              <a:spcPts val="600"/>
            </a:spcBef>
            <a:spcAft>
              <a:spcPts val="600"/>
            </a:spcAft>
          </a:pPr>
          <a:endParaRPr lang="en-AU" sz="2000"/>
        </a:p>
      </dgm:t>
    </dgm:pt>
    <dgm:pt modelId="{FBFEC64D-AF30-45EC-AE18-CA43AF6E9DE7}" type="sibTrans" cxnId="{6F91ECA0-3453-4EB7-823B-2F91BE3C902E}">
      <dgm:prSet/>
      <dgm:spPr/>
      <dgm:t>
        <a:bodyPr/>
        <a:lstStyle/>
        <a:p>
          <a:pPr>
            <a:lnSpc>
              <a:spcPct val="114000"/>
            </a:lnSpc>
            <a:spcBef>
              <a:spcPts val="600"/>
            </a:spcBef>
            <a:spcAft>
              <a:spcPts val="600"/>
            </a:spcAft>
          </a:pPr>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pt>
    <dgm:pt modelId="{1A52C84E-D824-4B9A-81BD-317100AD9F08}" type="pres">
      <dgm:prSet presAssocID="{B8E4E2EB-27C0-4B61-8D79-1CE1C831EA43}" presName="parentText" presStyleLbl="node1" presStyleIdx="0" presStyleCnt="3">
        <dgm:presLayoutVars>
          <dgm:chMax val="0"/>
          <dgm:bulletEnabled val="1"/>
        </dgm:presLayoutVars>
      </dgm:prSet>
      <dgm:spPr/>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011DA04E-415C-4D2E-8BC9-D5F3E1B3344B}" type="pres">
      <dgm:prSet presAssocID="{5D66FD1B-0C17-4C0F-9EE6-65120E5D8187}" presName="parentLin" presStyleCnt="0"/>
      <dgm:spPr/>
    </dgm:pt>
    <dgm:pt modelId="{2062EDD6-0D08-4F6D-AEF3-3E72E1F0C849}" type="pres">
      <dgm:prSet presAssocID="{5D66FD1B-0C17-4C0F-9EE6-65120E5D8187}" presName="parentLeftMargin" presStyleLbl="node1" presStyleIdx="0" presStyleCnt="3"/>
      <dgm:spPr/>
    </dgm:pt>
    <dgm:pt modelId="{89B6A570-7CEC-4507-86F9-93E0AC31953E}" type="pres">
      <dgm:prSet presAssocID="{5D66FD1B-0C17-4C0F-9EE6-65120E5D8187}" presName="parentText" presStyleLbl="node1" presStyleIdx="1" presStyleCnt="3">
        <dgm:presLayoutVars>
          <dgm:chMax val="0"/>
          <dgm:bulletEnabled val="1"/>
        </dgm:presLayoutVars>
      </dgm:prSet>
      <dgm:spPr/>
    </dgm:pt>
    <dgm:pt modelId="{D56C8B4D-54BF-40AB-885B-8C93F7B5E77F}" type="pres">
      <dgm:prSet presAssocID="{5D66FD1B-0C17-4C0F-9EE6-65120E5D8187}" presName="negativeSpace" presStyleCnt="0"/>
      <dgm:spPr/>
    </dgm:pt>
    <dgm:pt modelId="{BB262EA2-549C-45C7-9D55-D8B63247FA32}" type="pres">
      <dgm:prSet presAssocID="{5D66FD1B-0C17-4C0F-9EE6-65120E5D8187}" presName="childText" presStyleLbl="conFgAcc1" presStyleIdx="1" presStyleCnt="3">
        <dgm:presLayoutVars>
          <dgm:bulletEnabled val="1"/>
        </dgm:presLayoutVars>
      </dgm:prSet>
      <dgm:spPr/>
    </dgm:pt>
    <dgm:pt modelId="{461B0C00-AB65-43D5-9377-816306F86697}" type="pres">
      <dgm:prSet presAssocID="{4B889352-4614-44AD-8059-788E7BA7E25E}" presName="spaceBetweenRectangles" presStyleCnt="0"/>
      <dgm:spPr/>
    </dgm:pt>
    <dgm:pt modelId="{8442DC4E-8B2A-42AB-9739-E71119D5D128}" type="pres">
      <dgm:prSet presAssocID="{9B15D7EE-20F9-40E7-8C3C-A6F817224E63}" presName="parentLin" presStyleCnt="0"/>
      <dgm:spPr/>
    </dgm:pt>
    <dgm:pt modelId="{8D7DDB62-F5C6-4C4D-8417-C1963271C5ED}" type="pres">
      <dgm:prSet presAssocID="{9B15D7EE-20F9-40E7-8C3C-A6F817224E63}" presName="parentLeftMargin" presStyleLbl="node1" presStyleIdx="1" presStyleCnt="3"/>
      <dgm:spPr/>
    </dgm:pt>
    <dgm:pt modelId="{E4D5E5B7-FA9B-4DB0-B836-A8A5DD46C060}" type="pres">
      <dgm:prSet presAssocID="{9B15D7EE-20F9-40E7-8C3C-A6F817224E63}" presName="parentText" presStyleLbl="node1" presStyleIdx="2" presStyleCnt="3">
        <dgm:presLayoutVars>
          <dgm:chMax val="0"/>
          <dgm:bulletEnabled val="1"/>
        </dgm:presLayoutVars>
      </dgm:prSet>
      <dgm:spPr/>
    </dgm:pt>
    <dgm:pt modelId="{C10AF859-A48E-4314-812A-7E0417A07AC1}" type="pres">
      <dgm:prSet presAssocID="{9B15D7EE-20F9-40E7-8C3C-A6F817224E63}" presName="negativeSpace" presStyleCnt="0"/>
      <dgm:spPr/>
    </dgm:pt>
    <dgm:pt modelId="{B97CAD8C-EC42-4A2F-8FD6-736CFF6AEE46}" type="pres">
      <dgm:prSet presAssocID="{9B15D7EE-20F9-40E7-8C3C-A6F817224E63}" presName="childText" presStyleLbl="conFgAcc1" presStyleIdx="2" presStyleCnt="3">
        <dgm:presLayoutVars>
          <dgm:bulletEnabled val="1"/>
        </dgm:presLayoutVars>
      </dgm:prSet>
      <dgm:spPr/>
    </dgm:pt>
  </dgm:ptLst>
  <dgm:cxnLst>
    <dgm:cxn modelId="{06708805-233F-4002-BFE0-87D1C041DFBF}" srcId="{86EE3F47-24F4-4A9C-BF57-B5497466DB20}" destId="{5D66FD1B-0C17-4C0F-9EE6-65120E5D8187}" srcOrd="1" destOrd="0" parTransId="{B8EFA485-EBA0-4A99-8118-6B9B69E9A34F}" sibTransId="{4B889352-4614-44AD-8059-788E7BA7E25E}"/>
    <dgm:cxn modelId="{A41CE847-A0F3-4BF9-A126-EB4AD294B1B0}" type="presOf" srcId="{B8E4E2EB-27C0-4B61-8D79-1CE1C831EA43}" destId="{1A52C84E-D824-4B9A-81BD-317100AD9F08}" srcOrd="1" destOrd="0" presId="urn:microsoft.com/office/officeart/2005/8/layout/list1"/>
    <dgm:cxn modelId="{F7E34878-DA39-4E04-A118-55CE0534173B}" type="presOf" srcId="{5D66FD1B-0C17-4C0F-9EE6-65120E5D8187}" destId="{2062EDD6-0D08-4F6D-AEF3-3E72E1F0C849}" srcOrd="0" destOrd="0" presId="urn:microsoft.com/office/officeart/2005/8/layout/list1"/>
    <dgm:cxn modelId="{6F91ECA0-3453-4EB7-823B-2F91BE3C902E}" srcId="{86EE3F47-24F4-4A9C-BF57-B5497466DB20}" destId="{9B15D7EE-20F9-40E7-8C3C-A6F817224E63}" srcOrd="2" destOrd="0" parTransId="{D5C8FEEA-8483-4B58-8842-0AB281715C7D}" sibTransId="{FBFEC64D-AF30-45EC-AE18-CA43AF6E9DE7}"/>
    <dgm:cxn modelId="{4F6552BA-F09A-447D-8174-6E8765396642}" type="presOf" srcId="{B8E4E2EB-27C0-4B61-8D79-1CE1C831EA43}" destId="{732CEBEB-B9F1-4D0A-8642-6DCCBCC39053}" srcOrd="0" destOrd="0" presId="urn:microsoft.com/office/officeart/2005/8/layout/list1"/>
    <dgm:cxn modelId="{ACBF8ABD-6C57-40B0-B932-D3247CB1D866}" type="presOf" srcId="{9B15D7EE-20F9-40E7-8C3C-A6F817224E63}" destId="{E4D5E5B7-FA9B-4DB0-B836-A8A5DD46C060}" srcOrd="1" destOrd="0" presId="urn:microsoft.com/office/officeart/2005/8/layout/list1"/>
    <dgm:cxn modelId="{820448D7-2A88-4F95-AD1E-12143AD05D46}" type="presOf" srcId="{5D66FD1B-0C17-4C0F-9EE6-65120E5D8187}" destId="{89B6A570-7CEC-4507-86F9-93E0AC31953E}" srcOrd="1"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77AEC9F1-A5A1-4CE0-8432-5D9FAD90315F}" type="presOf" srcId="{86EE3F47-24F4-4A9C-BF57-B5497466DB20}" destId="{515476BE-5351-490C-ADBA-3D641406ED99}" srcOrd="0" destOrd="0" presId="urn:microsoft.com/office/officeart/2005/8/layout/list1"/>
    <dgm:cxn modelId="{F367DAF8-75AE-4A9F-B7DB-F15146188606}" type="presOf" srcId="{9B15D7EE-20F9-40E7-8C3C-A6F817224E63}" destId="{8D7DDB62-F5C6-4C4D-8417-C1963271C5ED}" srcOrd="0"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319D2C4E-701B-4132-B2E7-64B6E0A32CC7}" type="presParOf" srcId="{515476BE-5351-490C-ADBA-3D641406ED99}" destId="{011DA04E-415C-4D2E-8BC9-D5F3E1B3344B}" srcOrd="4" destOrd="0" presId="urn:microsoft.com/office/officeart/2005/8/layout/list1"/>
    <dgm:cxn modelId="{1713AC70-5FD9-4DB7-B0A7-F6309479BC4D}" type="presParOf" srcId="{011DA04E-415C-4D2E-8BC9-D5F3E1B3344B}" destId="{2062EDD6-0D08-4F6D-AEF3-3E72E1F0C849}" srcOrd="0" destOrd="0" presId="urn:microsoft.com/office/officeart/2005/8/layout/list1"/>
    <dgm:cxn modelId="{E73593B1-5F80-4AF1-8B3C-B05B66C59460}" type="presParOf" srcId="{011DA04E-415C-4D2E-8BC9-D5F3E1B3344B}" destId="{89B6A570-7CEC-4507-86F9-93E0AC31953E}" srcOrd="1" destOrd="0" presId="urn:microsoft.com/office/officeart/2005/8/layout/list1"/>
    <dgm:cxn modelId="{70546D51-E3AD-4E40-AD20-4592A96A477C}" type="presParOf" srcId="{515476BE-5351-490C-ADBA-3D641406ED99}" destId="{D56C8B4D-54BF-40AB-885B-8C93F7B5E77F}" srcOrd="5" destOrd="0" presId="urn:microsoft.com/office/officeart/2005/8/layout/list1"/>
    <dgm:cxn modelId="{A6FE2229-9757-4490-9055-7685478E1A95}" type="presParOf" srcId="{515476BE-5351-490C-ADBA-3D641406ED99}" destId="{BB262EA2-549C-45C7-9D55-D8B63247FA32}" srcOrd="6" destOrd="0" presId="urn:microsoft.com/office/officeart/2005/8/layout/list1"/>
    <dgm:cxn modelId="{E735470B-77A1-49A8-BDB9-8F03E6A6E29D}" type="presParOf" srcId="{515476BE-5351-490C-ADBA-3D641406ED99}" destId="{461B0C00-AB65-43D5-9377-816306F86697}" srcOrd="7" destOrd="0" presId="urn:microsoft.com/office/officeart/2005/8/layout/list1"/>
    <dgm:cxn modelId="{B617E92F-613D-42E1-A86D-8E5F1225E3E5}" type="presParOf" srcId="{515476BE-5351-490C-ADBA-3D641406ED99}" destId="{8442DC4E-8B2A-42AB-9739-E71119D5D128}" srcOrd="8" destOrd="0" presId="urn:microsoft.com/office/officeart/2005/8/layout/list1"/>
    <dgm:cxn modelId="{B96DC476-9A39-4EFA-AA61-4A129B774F03}" type="presParOf" srcId="{8442DC4E-8B2A-42AB-9739-E71119D5D128}" destId="{8D7DDB62-F5C6-4C4D-8417-C1963271C5ED}" srcOrd="0" destOrd="0" presId="urn:microsoft.com/office/officeart/2005/8/layout/list1"/>
    <dgm:cxn modelId="{4A7EF651-35E5-42CD-8574-26AB81E0D5E1}" type="presParOf" srcId="{8442DC4E-8B2A-42AB-9739-E71119D5D128}" destId="{E4D5E5B7-FA9B-4DB0-B836-A8A5DD46C060}" srcOrd="1" destOrd="0" presId="urn:microsoft.com/office/officeart/2005/8/layout/list1"/>
    <dgm:cxn modelId="{B8F21419-766E-4C36-AD78-589516A63C76}" type="presParOf" srcId="{515476BE-5351-490C-ADBA-3D641406ED99}" destId="{C10AF859-A48E-4314-812A-7E0417A07AC1}" srcOrd="9" destOrd="0" presId="urn:microsoft.com/office/officeart/2005/8/layout/list1"/>
    <dgm:cxn modelId="{B849A363-7CB2-43C5-8227-B336360C4952}" type="presParOf" srcId="{515476BE-5351-490C-ADBA-3D641406ED99}" destId="{B97CAD8C-EC42-4A2F-8FD6-736CFF6AEE4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86EE3F47-24F4-4A9C-BF57-B5497466DB2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B8E4E2EB-27C0-4B61-8D79-1CE1C831EA43}">
      <dgm:prSet phldrT="[Text]" custT="1"/>
      <dgm:spPr>
        <a:solidFill>
          <a:srgbClr val="458DCF"/>
        </a:solidFill>
      </dgm:spPr>
      <dgm:t>
        <a:bodyPr/>
        <a:lstStyle/>
        <a:p>
          <a:pPr>
            <a:lnSpc>
              <a:spcPct val="114000"/>
            </a:lnSpc>
            <a:spcBef>
              <a:spcPts val="600"/>
            </a:spcBef>
            <a:spcAft>
              <a:spcPts val="600"/>
            </a:spcAft>
          </a:pPr>
          <a:r>
            <a:rPr lang="en-AU" sz="2000" dirty="0"/>
            <a:t>Provides mental stimulation</a:t>
          </a:r>
        </a:p>
      </dgm:t>
    </dgm:pt>
    <dgm:pt modelId="{6C7EEA4A-15D5-4EEE-95A8-8B71C37FFB04}" type="parTrans" cxnId="{C69A3EDF-A15C-40D5-A883-171B56E50A07}">
      <dgm:prSet/>
      <dgm:spPr/>
      <dgm:t>
        <a:bodyPr/>
        <a:lstStyle/>
        <a:p>
          <a:pPr>
            <a:lnSpc>
              <a:spcPct val="114000"/>
            </a:lnSpc>
            <a:spcBef>
              <a:spcPts val="600"/>
            </a:spcBef>
            <a:spcAft>
              <a:spcPts val="600"/>
            </a:spcAft>
          </a:pPr>
          <a:endParaRPr lang="en-AU" sz="2000"/>
        </a:p>
      </dgm:t>
    </dgm:pt>
    <dgm:pt modelId="{6C22E3FB-D7ED-4855-AD8C-DDB204E21988}" type="sibTrans" cxnId="{C69A3EDF-A15C-40D5-A883-171B56E50A07}">
      <dgm:prSet/>
      <dgm:spPr/>
      <dgm:t>
        <a:bodyPr/>
        <a:lstStyle/>
        <a:p>
          <a:pPr>
            <a:lnSpc>
              <a:spcPct val="114000"/>
            </a:lnSpc>
            <a:spcBef>
              <a:spcPts val="600"/>
            </a:spcBef>
            <a:spcAft>
              <a:spcPts val="600"/>
            </a:spcAft>
          </a:pPr>
          <a:endParaRPr lang="en-AU" sz="2000"/>
        </a:p>
      </dgm:t>
    </dgm:pt>
    <dgm:pt modelId="{F5D497EC-F4DF-4908-BAC4-147C86BCEF3C}">
      <dgm:prSet phldrT="[Text]" custT="1"/>
      <dgm:spPr/>
      <dgm:t>
        <a:bodyPr/>
        <a:lstStyle/>
        <a:p>
          <a:r>
            <a:rPr lang="en-AU" sz="2000" dirty="0"/>
            <a:t>Provides emotional support</a:t>
          </a:r>
        </a:p>
      </dgm:t>
    </dgm:pt>
    <dgm:pt modelId="{4A1E496D-ACDC-4174-8C41-1D5DDF4AC06A}" type="parTrans" cxnId="{40AF33E6-9BB5-49DD-BDB3-30B507775A3E}">
      <dgm:prSet/>
      <dgm:spPr/>
      <dgm:t>
        <a:bodyPr/>
        <a:lstStyle/>
        <a:p>
          <a:endParaRPr lang="en-AU" sz="2000"/>
        </a:p>
      </dgm:t>
    </dgm:pt>
    <dgm:pt modelId="{388A9238-3831-4CF8-9E23-5307D600FE0A}" type="sibTrans" cxnId="{40AF33E6-9BB5-49DD-BDB3-30B507775A3E}">
      <dgm:prSet/>
      <dgm:spPr/>
      <dgm:t>
        <a:bodyPr/>
        <a:lstStyle/>
        <a:p>
          <a:endParaRPr lang="en-AU" sz="2000"/>
        </a:p>
      </dgm:t>
    </dgm:pt>
    <dgm:pt modelId="{FAE31AF0-F3B8-4366-BB96-68A1242057BC}">
      <dgm:prSet custT="1"/>
      <dgm:spPr/>
      <dgm:t>
        <a:bodyPr/>
        <a:lstStyle/>
        <a:p>
          <a:r>
            <a:rPr lang="en-AU" sz="2000" dirty="0"/>
            <a:t>Upholds their rights</a:t>
          </a:r>
        </a:p>
      </dgm:t>
    </dgm:pt>
    <dgm:pt modelId="{11123B4E-9025-484A-9143-0BDD3C49B365}" type="parTrans" cxnId="{49E4A48A-4100-420F-9339-F41D718CDA21}">
      <dgm:prSet/>
      <dgm:spPr/>
      <dgm:t>
        <a:bodyPr/>
        <a:lstStyle/>
        <a:p>
          <a:endParaRPr lang="en-AU" sz="2000"/>
        </a:p>
      </dgm:t>
    </dgm:pt>
    <dgm:pt modelId="{1670B494-5747-494D-8F0F-16C419AB7EC8}" type="sibTrans" cxnId="{49E4A48A-4100-420F-9339-F41D718CDA21}">
      <dgm:prSet/>
      <dgm:spPr/>
      <dgm:t>
        <a:bodyPr/>
        <a:lstStyle/>
        <a:p>
          <a:endParaRPr lang="en-AU" sz="2000"/>
        </a:p>
      </dgm:t>
    </dgm:pt>
    <dgm:pt modelId="{515476BE-5351-490C-ADBA-3D641406ED99}" type="pres">
      <dgm:prSet presAssocID="{86EE3F47-24F4-4A9C-BF57-B5497466DB20}" presName="linear" presStyleCnt="0">
        <dgm:presLayoutVars>
          <dgm:dir/>
          <dgm:animLvl val="lvl"/>
          <dgm:resizeHandles val="exact"/>
        </dgm:presLayoutVars>
      </dgm:prSet>
      <dgm:spPr/>
    </dgm:pt>
    <dgm:pt modelId="{3ECB4E74-FC4F-413B-B957-7C0D16E2BF84}" type="pres">
      <dgm:prSet presAssocID="{B8E4E2EB-27C0-4B61-8D79-1CE1C831EA43}" presName="parentLin" presStyleCnt="0"/>
      <dgm:spPr/>
    </dgm:pt>
    <dgm:pt modelId="{732CEBEB-B9F1-4D0A-8642-6DCCBCC39053}" type="pres">
      <dgm:prSet presAssocID="{B8E4E2EB-27C0-4B61-8D79-1CE1C831EA43}" presName="parentLeftMargin" presStyleLbl="node1" presStyleIdx="0" presStyleCnt="3"/>
      <dgm:spPr/>
    </dgm:pt>
    <dgm:pt modelId="{1A52C84E-D824-4B9A-81BD-317100AD9F08}" type="pres">
      <dgm:prSet presAssocID="{B8E4E2EB-27C0-4B61-8D79-1CE1C831EA43}" presName="parentText" presStyleLbl="node1" presStyleIdx="0" presStyleCnt="3">
        <dgm:presLayoutVars>
          <dgm:chMax val="0"/>
          <dgm:bulletEnabled val="1"/>
        </dgm:presLayoutVars>
      </dgm:prSet>
      <dgm:spPr/>
    </dgm:pt>
    <dgm:pt modelId="{E231F28B-5C4A-4223-A8D5-A22566CCEA24}" type="pres">
      <dgm:prSet presAssocID="{B8E4E2EB-27C0-4B61-8D79-1CE1C831EA43}" presName="negativeSpace" presStyleCnt="0"/>
      <dgm:spPr/>
    </dgm:pt>
    <dgm:pt modelId="{2860F38B-55EA-4404-8A18-E9608717EE62}" type="pres">
      <dgm:prSet presAssocID="{B8E4E2EB-27C0-4B61-8D79-1CE1C831EA43}" presName="childText" presStyleLbl="conFgAcc1" presStyleIdx="0" presStyleCnt="3">
        <dgm:presLayoutVars>
          <dgm:bulletEnabled val="1"/>
        </dgm:presLayoutVars>
      </dgm:prSet>
      <dgm:spPr/>
    </dgm:pt>
    <dgm:pt modelId="{14BAF25E-D0AD-4F29-AEEA-9988D6F32B76}" type="pres">
      <dgm:prSet presAssocID="{6C22E3FB-D7ED-4855-AD8C-DDB204E21988}" presName="spaceBetweenRectangles" presStyleCnt="0"/>
      <dgm:spPr/>
    </dgm:pt>
    <dgm:pt modelId="{B51B8116-BC9D-404A-ACEE-89D9692BBF6C}" type="pres">
      <dgm:prSet presAssocID="{F5D497EC-F4DF-4908-BAC4-147C86BCEF3C}" presName="parentLin" presStyleCnt="0"/>
      <dgm:spPr/>
    </dgm:pt>
    <dgm:pt modelId="{039A1782-480C-49AD-8585-909AD5EB6CFC}" type="pres">
      <dgm:prSet presAssocID="{F5D497EC-F4DF-4908-BAC4-147C86BCEF3C}" presName="parentLeftMargin" presStyleLbl="node1" presStyleIdx="0" presStyleCnt="3"/>
      <dgm:spPr/>
    </dgm:pt>
    <dgm:pt modelId="{9B2E84AF-DE9C-4326-89B7-6D997F448CB7}" type="pres">
      <dgm:prSet presAssocID="{F5D497EC-F4DF-4908-BAC4-147C86BCEF3C}" presName="parentText" presStyleLbl="node1" presStyleIdx="1" presStyleCnt="3">
        <dgm:presLayoutVars>
          <dgm:chMax val="0"/>
          <dgm:bulletEnabled val="1"/>
        </dgm:presLayoutVars>
      </dgm:prSet>
      <dgm:spPr/>
    </dgm:pt>
    <dgm:pt modelId="{C0B9A19C-C068-407E-ADCD-5D04AC501D93}" type="pres">
      <dgm:prSet presAssocID="{F5D497EC-F4DF-4908-BAC4-147C86BCEF3C}" presName="negativeSpace" presStyleCnt="0"/>
      <dgm:spPr/>
    </dgm:pt>
    <dgm:pt modelId="{95D038BB-96C0-4AC1-958A-9D26B121C30B}" type="pres">
      <dgm:prSet presAssocID="{F5D497EC-F4DF-4908-BAC4-147C86BCEF3C}" presName="childText" presStyleLbl="conFgAcc1" presStyleIdx="1" presStyleCnt="3">
        <dgm:presLayoutVars>
          <dgm:bulletEnabled val="1"/>
        </dgm:presLayoutVars>
      </dgm:prSet>
      <dgm:spPr/>
    </dgm:pt>
    <dgm:pt modelId="{EF9F50E9-8996-4716-92E7-3DED75E25961}" type="pres">
      <dgm:prSet presAssocID="{388A9238-3831-4CF8-9E23-5307D600FE0A}" presName="spaceBetweenRectangles" presStyleCnt="0"/>
      <dgm:spPr/>
    </dgm:pt>
    <dgm:pt modelId="{6838FC16-0623-4356-936F-87C3FA99775E}" type="pres">
      <dgm:prSet presAssocID="{FAE31AF0-F3B8-4366-BB96-68A1242057BC}" presName="parentLin" presStyleCnt="0"/>
      <dgm:spPr/>
    </dgm:pt>
    <dgm:pt modelId="{E3115A36-3B3F-4F4F-9F32-70F5A17AC027}" type="pres">
      <dgm:prSet presAssocID="{FAE31AF0-F3B8-4366-BB96-68A1242057BC}" presName="parentLeftMargin" presStyleLbl="node1" presStyleIdx="1" presStyleCnt="3"/>
      <dgm:spPr/>
    </dgm:pt>
    <dgm:pt modelId="{2094B169-1DD0-4B14-B6CA-27504D52441B}" type="pres">
      <dgm:prSet presAssocID="{FAE31AF0-F3B8-4366-BB96-68A1242057BC}" presName="parentText" presStyleLbl="node1" presStyleIdx="2" presStyleCnt="3">
        <dgm:presLayoutVars>
          <dgm:chMax val="0"/>
          <dgm:bulletEnabled val="1"/>
        </dgm:presLayoutVars>
      </dgm:prSet>
      <dgm:spPr/>
    </dgm:pt>
    <dgm:pt modelId="{7ADA10F4-ED63-418A-A789-8C4A536277CA}" type="pres">
      <dgm:prSet presAssocID="{FAE31AF0-F3B8-4366-BB96-68A1242057BC}" presName="negativeSpace" presStyleCnt="0"/>
      <dgm:spPr/>
    </dgm:pt>
    <dgm:pt modelId="{49619072-E2EA-42D7-B42B-7E814A0D407F}" type="pres">
      <dgm:prSet presAssocID="{FAE31AF0-F3B8-4366-BB96-68A1242057BC}" presName="childText" presStyleLbl="conFgAcc1" presStyleIdx="2" presStyleCnt="3">
        <dgm:presLayoutVars>
          <dgm:bulletEnabled val="1"/>
        </dgm:presLayoutVars>
      </dgm:prSet>
      <dgm:spPr/>
    </dgm:pt>
  </dgm:ptLst>
  <dgm:cxnLst>
    <dgm:cxn modelId="{BFF89F0A-513A-4A00-A852-C24DD506686F}" type="presOf" srcId="{FAE31AF0-F3B8-4366-BB96-68A1242057BC}" destId="{E3115A36-3B3F-4F4F-9F32-70F5A17AC027}" srcOrd="0" destOrd="0" presId="urn:microsoft.com/office/officeart/2005/8/layout/list1"/>
    <dgm:cxn modelId="{A41CE847-A0F3-4BF9-A126-EB4AD294B1B0}" type="presOf" srcId="{B8E4E2EB-27C0-4B61-8D79-1CE1C831EA43}" destId="{1A52C84E-D824-4B9A-81BD-317100AD9F08}" srcOrd="1" destOrd="0" presId="urn:microsoft.com/office/officeart/2005/8/layout/list1"/>
    <dgm:cxn modelId="{4FC7FA54-0313-41DD-941E-1DAEF09C6F87}" type="presOf" srcId="{F5D497EC-F4DF-4908-BAC4-147C86BCEF3C}" destId="{9B2E84AF-DE9C-4326-89B7-6D997F448CB7}" srcOrd="1" destOrd="0" presId="urn:microsoft.com/office/officeart/2005/8/layout/list1"/>
    <dgm:cxn modelId="{49E4A48A-4100-420F-9339-F41D718CDA21}" srcId="{86EE3F47-24F4-4A9C-BF57-B5497466DB20}" destId="{FAE31AF0-F3B8-4366-BB96-68A1242057BC}" srcOrd="2" destOrd="0" parTransId="{11123B4E-9025-484A-9143-0BDD3C49B365}" sibTransId="{1670B494-5747-494D-8F0F-16C419AB7EC8}"/>
    <dgm:cxn modelId="{2732D297-DB1D-44B5-BC3F-661CDFC50FDB}" type="presOf" srcId="{F5D497EC-F4DF-4908-BAC4-147C86BCEF3C}" destId="{039A1782-480C-49AD-8585-909AD5EB6CFC}" srcOrd="0" destOrd="0" presId="urn:microsoft.com/office/officeart/2005/8/layout/list1"/>
    <dgm:cxn modelId="{4F6552BA-F09A-447D-8174-6E8765396642}" type="presOf" srcId="{B8E4E2EB-27C0-4B61-8D79-1CE1C831EA43}" destId="{732CEBEB-B9F1-4D0A-8642-6DCCBCC39053}" srcOrd="0" destOrd="0" presId="urn:microsoft.com/office/officeart/2005/8/layout/list1"/>
    <dgm:cxn modelId="{C69A3EDF-A15C-40D5-A883-171B56E50A07}" srcId="{86EE3F47-24F4-4A9C-BF57-B5497466DB20}" destId="{B8E4E2EB-27C0-4B61-8D79-1CE1C831EA43}" srcOrd="0" destOrd="0" parTransId="{6C7EEA4A-15D5-4EEE-95A8-8B71C37FFB04}" sibTransId="{6C22E3FB-D7ED-4855-AD8C-DDB204E21988}"/>
    <dgm:cxn modelId="{C8B087E5-4077-468F-97E0-260030548336}" type="presOf" srcId="{FAE31AF0-F3B8-4366-BB96-68A1242057BC}" destId="{2094B169-1DD0-4B14-B6CA-27504D52441B}" srcOrd="1" destOrd="0" presId="urn:microsoft.com/office/officeart/2005/8/layout/list1"/>
    <dgm:cxn modelId="{40AF33E6-9BB5-49DD-BDB3-30B507775A3E}" srcId="{86EE3F47-24F4-4A9C-BF57-B5497466DB20}" destId="{F5D497EC-F4DF-4908-BAC4-147C86BCEF3C}" srcOrd="1" destOrd="0" parTransId="{4A1E496D-ACDC-4174-8C41-1D5DDF4AC06A}" sibTransId="{388A9238-3831-4CF8-9E23-5307D600FE0A}"/>
    <dgm:cxn modelId="{77AEC9F1-A5A1-4CE0-8432-5D9FAD90315F}" type="presOf" srcId="{86EE3F47-24F4-4A9C-BF57-B5497466DB20}" destId="{515476BE-5351-490C-ADBA-3D641406ED99}" srcOrd="0" destOrd="0" presId="urn:microsoft.com/office/officeart/2005/8/layout/list1"/>
    <dgm:cxn modelId="{29413B4D-2288-4577-995C-62438EB54DAE}" type="presParOf" srcId="{515476BE-5351-490C-ADBA-3D641406ED99}" destId="{3ECB4E74-FC4F-413B-B957-7C0D16E2BF84}" srcOrd="0" destOrd="0" presId="urn:microsoft.com/office/officeart/2005/8/layout/list1"/>
    <dgm:cxn modelId="{C110CFAD-2E48-4757-AEE8-AA85E5285F80}" type="presParOf" srcId="{3ECB4E74-FC4F-413B-B957-7C0D16E2BF84}" destId="{732CEBEB-B9F1-4D0A-8642-6DCCBCC39053}" srcOrd="0" destOrd="0" presId="urn:microsoft.com/office/officeart/2005/8/layout/list1"/>
    <dgm:cxn modelId="{4135055B-A02F-4C85-8C53-5E311AD311A7}" type="presParOf" srcId="{3ECB4E74-FC4F-413B-B957-7C0D16E2BF84}" destId="{1A52C84E-D824-4B9A-81BD-317100AD9F08}" srcOrd="1" destOrd="0" presId="urn:microsoft.com/office/officeart/2005/8/layout/list1"/>
    <dgm:cxn modelId="{64295088-509A-4DC8-AAF3-8A2647E37938}" type="presParOf" srcId="{515476BE-5351-490C-ADBA-3D641406ED99}" destId="{E231F28B-5C4A-4223-A8D5-A22566CCEA24}" srcOrd="1" destOrd="0" presId="urn:microsoft.com/office/officeart/2005/8/layout/list1"/>
    <dgm:cxn modelId="{0C1841AA-F326-4E86-8761-AAFFBE084F8C}" type="presParOf" srcId="{515476BE-5351-490C-ADBA-3D641406ED99}" destId="{2860F38B-55EA-4404-8A18-E9608717EE62}" srcOrd="2" destOrd="0" presId="urn:microsoft.com/office/officeart/2005/8/layout/list1"/>
    <dgm:cxn modelId="{3EC9CB9B-234B-40AA-BB4E-FD29231B6490}" type="presParOf" srcId="{515476BE-5351-490C-ADBA-3D641406ED99}" destId="{14BAF25E-D0AD-4F29-AEEA-9988D6F32B76}" srcOrd="3" destOrd="0" presId="urn:microsoft.com/office/officeart/2005/8/layout/list1"/>
    <dgm:cxn modelId="{96557ACF-8ADB-4155-AB18-AA13372D8CE6}" type="presParOf" srcId="{515476BE-5351-490C-ADBA-3D641406ED99}" destId="{B51B8116-BC9D-404A-ACEE-89D9692BBF6C}" srcOrd="4" destOrd="0" presId="urn:microsoft.com/office/officeart/2005/8/layout/list1"/>
    <dgm:cxn modelId="{09D4B5E7-D180-450E-8FD3-DE3303048B67}" type="presParOf" srcId="{B51B8116-BC9D-404A-ACEE-89D9692BBF6C}" destId="{039A1782-480C-49AD-8585-909AD5EB6CFC}" srcOrd="0" destOrd="0" presId="urn:microsoft.com/office/officeart/2005/8/layout/list1"/>
    <dgm:cxn modelId="{3698C095-3BE4-4B47-A04A-FFF2F1D32807}" type="presParOf" srcId="{B51B8116-BC9D-404A-ACEE-89D9692BBF6C}" destId="{9B2E84AF-DE9C-4326-89B7-6D997F448CB7}" srcOrd="1" destOrd="0" presId="urn:microsoft.com/office/officeart/2005/8/layout/list1"/>
    <dgm:cxn modelId="{AC73A7F8-E422-457E-A610-156459947255}" type="presParOf" srcId="{515476BE-5351-490C-ADBA-3D641406ED99}" destId="{C0B9A19C-C068-407E-ADCD-5D04AC501D93}" srcOrd="5" destOrd="0" presId="urn:microsoft.com/office/officeart/2005/8/layout/list1"/>
    <dgm:cxn modelId="{012494E9-3073-4D7A-84F7-26238B9A1759}" type="presParOf" srcId="{515476BE-5351-490C-ADBA-3D641406ED99}" destId="{95D038BB-96C0-4AC1-958A-9D26B121C30B}" srcOrd="6" destOrd="0" presId="urn:microsoft.com/office/officeart/2005/8/layout/list1"/>
    <dgm:cxn modelId="{4E79A97A-0B37-40F3-A9D9-127399B3DF46}" type="presParOf" srcId="{515476BE-5351-490C-ADBA-3D641406ED99}" destId="{EF9F50E9-8996-4716-92E7-3DED75E25961}" srcOrd="7" destOrd="0" presId="urn:microsoft.com/office/officeart/2005/8/layout/list1"/>
    <dgm:cxn modelId="{7C86ED32-FCCF-4A28-A1AC-B4429E41DA52}" type="presParOf" srcId="{515476BE-5351-490C-ADBA-3D641406ED99}" destId="{6838FC16-0623-4356-936F-87C3FA99775E}" srcOrd="8" destOrd="0" presId="urn:microsoft.com/office/officeart/2005/8/layout/list1"/>
    <dgm:cxn modelId="{444B0733-D0DA-4DDB-AACC-3558E481B733}" type="presParOf" srcId="{6838FC16-0623-4356-936F-87C3FA99775E}" destId="{E3115A36-3B3F-4F4F-9F32-70F5A17AC027}" srcOrd="0" destOrd="0" presId="urn:microsoft.com/office/officeart/2005/8/layout/list1"/>
    <dgm:cxn modelId="{FA2AD2F8-541F-40A6-819E-AC4C35B3A4E7}" type="presParOf" srcId="{6838FC16-0623-4356-936F-87C3FA99775E}" destId="{2094B169-1DD0-4B14-B6CA-27504D52441B}" srcOrd="1" destOrd="0" presId="urn:microsoft.com/office/officeart/2005/8/layout/list1"/>
    <dgm:cxn modelId="{5B3EEB3C-7EAB-4378-9802-1E3A9B316029}" type="presParOf" srcId="{515476BE-5351-490C-ADBA-3D641406ED99}" destId="{7ADA10F4-ED63-418A-A789-8C4A536277CA}" srcOrd="9" destOrd="0" presId="urn:microsoft.com/office/officeart/2005/8/layout/list1"/>
    <dgm:cxn modelId="{2B1B5A87-2BF7-4779-A746-339F93C73924}" type="presParOf" srcId="{515476BE-5351-490C-ADBA-3D641406ED99}" destId="{49619072-E2EA-42D7-B42B-7E814A0D407F}"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93978C16-F7C5-B042-9E8D-B39C7971CEC5}">
      <dgm:prSet phldrT="[Text]" custT="1"/>
      <dgm:spPr>
        <a:solidFill>
          <a:srgbClr val="458DCF"/>
        </a:solidFill>
      </dgm:spPr>
      <dgm:t>
        <a:bodyPr/>
        <a:lstStyle/>
        <a:p>
          <a:pPr>
            <a:lnSpc>
              <a:spcPct val="114000"/>
            </a:lnSpc>
            <a:spcBef>
              <a:spcPts val="600"/>
            </a:spcBef>
            <a:spcAft>
              <a:spcPts val="600"/>
            </a:spcAft>
          </a:pPr>
          <a:r>
            <a:rPr lang="en-US" sz="2000"/>
            <a:t>Source</a:t>
          </a:r>
        </a:p>
      </dgm:t>
    </dgm:pt>
    <dgm:pt modelId="{4B6B245C-E231-5349-B217-7CCF8B2BE96A}" type="parTrans" cxnId="{F6B7B918-BEEE-DC41-BCA1-65137ED35DFE}">
      <dgm:prSet/>
      <dgm:spPr/>
      <dgm:t>
        <a:bodyPr/>
        <a:lstStyle/>
        <a:p>
          <a:pPr>
            <a:lnSpc>
              <a:spcPct val="114000"/>
            </a:lnSpc>
            <a:spcBef>
              <a:spcPts val="600"/>
            </a:spcBef>
            <a:spcAft>
              <a:spcPts val="600"/>
            </a:spcAft>
          </a:pPr>
          <a:endParaRPr lang="en-US" sz="2000"/>
        </a:p>
      </dgm:t>
    </dgm:pt>
    <dgm:pt modelId="{6847709E-CEBD-4948-B68E-136E8472CFB5}" type="sibTrans" cxnId="{F6B7B918-BEEE-DC41-BCA1-65137ED35DFE}">
      <dgm:prSet/>
      <dgm:spPr/>
      <dgm:t>
        <a:bodyPr/>
        <a:lstStyle/>
        <a:p>
          <a:pPr>
            <a:lnSpc>
              <a:spcPct val="114000"/>
            </a:lnSpc>
            <a:spcBef>
              <a:spcPts val="600"/>
            </a:spcBef>
            <a:spcAft>
              <a:spcPts val="600"/>
            </a:spcAft>
          </a:pPr>
          <a:endParaRPr lang="en-US" sz="2000"/>
        </a:p>
      </dgm:t>
    </dgm:pt>
    <dgm:pt modelId="{286786FF-8FEF-5C49-85CC-8643573EF199}">
      <dgm:prSet phldrT="[Text]" custT="1"/>
      <dgm:spPr/>
      <dgm:t>
        <a:bodyPr/>
        <a:lstStyle/>
        <a:p>
          <a:pPr>
            <a:lnSpc>
              <a:spcPct val="114000"/>
            </a:lnSpc>
            <a:spcBef>
              <a:spcPts val="600"/>
            </a:spcBef>
            <a:spcAft>
              <a:spcPts val="600"/>
            </a:spcAft>
          </a:pPr>
          <a:r>
            <a:rPr lang="en-US" sz="2000" dirty="0">
              <a:solidFill>
                <a:schemeClr val="tx1">
                  <a:lumMod val="75000"/>
                  <a:lumOff val="25000"/>
                </a:schemeClr>
              </a:solidFill>
            </a:rPr>
            <a:t>Place, person or thing where bacteria can be obtained from</a:t>
          </a:r>
        </a:p>
      </dgm:t>
    </dgm:pt>
    <dgm:pt modelId="{24689057-9AF8-8644-8327-404C6CC47EF1}" type="parTrans" cxnId="{B86D4080-B9DD-6B45-AD48-064BFAD4341E}">
      <dgm:prSet/>
      <dgm:spPr/>
      <dgm:t>
        <a:bodyPr/>
        <a:lstStyle/>
        <a:p>
          <a:pPr>
            <a:lnSpc>
              <a:spcPct val="114000"/>
            </a:lnSpc>
            <a:spcBef>
              <a:spcPts val="600"/>
            </a:spcBef>
            <a:spcAft>
              <a:spcPts val="600"/>
            </a:spcAft>
          </a:pPr>
          <a:endParaRPr lang="en-US" sz="2000"/>
        </a:p>
      </dgm:t>
    </dgm:pt>
    <dgm:pt modelId="{CCD72B6B-6CF3-0640-A2D5-BC536C8BD66B}" type="sibTrans" cxnId="{B86D4080-B9DD-6B45-AD48-064BFAD4341E}">
      <dgm:prSet/>
      <dgm:spPr/>
      <dgm:t>
        <a:bodyPr/>
        <a:lstStyle/>
        <a:p>
          <a:pPr>
            <a:lnSpc>
              <a:spcPct val="114000"/>
            </a:lnSpc>
            <a:spcBef>
              <a:spcPts val="600"/>
            </a:spcBef>
            <a:spcAft>
              <a:spcPts val="600"/>
            </a:spcAft>
          </a:pPr>
          <a:endParaRPr lang="en-US" sz="2000"/>
        </a:p>
      </dgm:t>
    </dgm:pt>
    <dgm:pt modelId="{5D052AFB-2105-B945-88E9-6C96564D15B0}" type="pres">
      <dgm:prSet presAssocID="{7CE9D948-0465-A14E-8A95-7215C14A54B3}" presName="linear" presStyleCnt="0">
        <dgm:presLayoutVars>
          <dgm:dir/>
          <dgm:animLvl val="lvl"/>
          <dgm:resizeHandles val="exact"/>
        </dgm:presLayoutVars>
      </dgm:prSet>
      <dgm:spPr/>
    </dgm:pt>
    <dgm:pt modelId="{52C8560C-9CFB-A945-BB3D-12B22504DA6F}" type="pres">
      <dgm:prSet presAssocID="{93978C16-F7C5-B042-9E8D-B39C7971CEC5}" presName="parentLin" presStyleCnt="0"/>
      <dgm:spPr/>
    </dgm:pt>
    <dgm:pt modelId="{5ED2A33E-CF1F-2446-82C3-DD70C83281F8}" type="pres">
      <dgm:prSet presAssocID="{93978C16-F7C5-B042-9E8D-B39C7971CEC5}" presName="parentLeftMargin" presStyleLbl="node1" presStyleIdx="0" presStyleCnt="1"/>
      <dgm:spPr/>
    </dgm:pt>
    <dgm:pt modelId="{CC27D005-CDF1-3A42-A830-1F1B0B242182}" type="pres">
      <dgm:prSet presAssocID="{93978C16-F7C5-B042-9E8D-B39C7971CEC5}" presName="parentText" presStyleLbl="node1" presStyleIdx="0" presStyleCnt="1" custScaleY="50273" custLinFactNeighborY="-18533">
        <dgm:presLayoutVars>
          <dgm:chMax val="0"/>
          <dgm:bulletEnabled val="1"/>
        </dgm:presLayoutVars>
      </dgm:prSet>
      <dgm:spPr/>
    </dgm:pt>
    <dgm:pt modelId="{43C90C50-FFA2-7D46-81E5-4E23306628AA}" type="pres">
      <dgm:prSet presAssocID="{93978C16-F7C5-B042-9E8D-B39C7971CEC5}" presName="negativeSpace" presStyleCnt="0"/>
      <dgm:spPr/>
    </dgm:pt>
    <dgm:pt modelId="{5FD311EC-71BB-804B-AAC4-5211EA4BFF77}" type="pres">
      <dgm:prSet presAssocID="{93978C16-F7C5-B042-9E8D-B39C7971CEC5}" presName="childText" presStyleLbl="conFgAcc1" presStyleIdx="0" presStyleCnt="1" custScaleY="76991">
        <dgm:presLayoutVars>
          <dgm:bulletEnabled val="1"/>
        </dgm:presLayoutVars>
      </dgm:prSet>
      <dgm:spPr/>
    </dgm:pt>
  </dgm:ptLst>
  <dgm:cxnLst>
    <dgm:cxn modelId="{F6B7B918-BEEE-DC41-BCA1-65137ED35DFE}" srcId="{7CE9D948-0465-A14E-8A95-7215C14A54B3}" destId="{93978C16-F7C5-B042-9E8D-B39C7971CEC5}" srcOrd="0" destOrd="0" parTransId="{4B6B245C-E231-5349-B217-7CCF8B2BE96A}" sibTransId="{6847709E-CEBD-4948-B68E-136E8472CFB5}"/>
    <dgm:cxn modelId="{ACCB091A-564E-7145-BD5F-68AAB4F8260C}" type="presOf" srcId="{93978C16-F7C5-B042-9E8D-B39C7971CEC5}" destId="{5ED2A33E-CF1F-2446-82C3-DD70C83281F8}" srcOrd="0" destOrd="0" presId="urn:microsoft.com/office/officeart/2005/8/layout/list1"/>
    <dgm:cxn modelId="{0D555767-357B-CC45-BD59-3F6D88F78535}" type="presOf" srcId="{7CE9D948-0465-A14E-8A95-7215C14A54B3}" destId="{5D052AFB-2105-B945-88E9-6C96564D15B0}" srcOrd="0" destOrd="0" presId="urn:microsoft.com/office/officeart/2005/8/layout/list1"/>
    <dgm:cxn modelId="{2F322972-1B15-CC49-B3CC-AAB6598E88A0}" type="presOf" srcId="{286786FF-8FEF-5C49-85CC-8643573EF199}" destId="{5FD311EC-71BB-804B-AAC4-5211EA4BFF77}" srcOrd="0" destOrd="0" presId="urn:microsoft.com/office/officeart/2005/8/layout/list1"/>
    <dgm:cxn modelId="{83FA9A76-CD68-4546-B021-1AB45D694923}" type="presOf" srcId="{93978C16-F7C5-B042-9E8D-B39C7971CEC5}" destId="{CC27D005-CDF1-3A42-A830-1F1B0B242182}" srcOrd="1" destOrd="0" presId="urn:microsoft.com/office/officeart/2005/8/layout/list1"/>
    <dgm:cxn modelId="{B86D4080-B9DD-6B45-AD48-064BFAD4341E}" srcId="{93978C16-F7C5-B042-9E8D-B39C7971CEC5}" destId="{286786FF-8FEF-5C49-85CC-8643573EF199}" srcOrd="0" destOrd="0" parTransId="{24689057-9AF8-8644-8327-404C6CC47EF1}" sibTransId="{CCD72B6B-6CF3-0640-A2D5-BC536C8BD66B}"/>
    <dgm:cxn modelId="{04D062F2-33B0-4C49-949B-CE59BD9472CD}" type="presParOf" srcId="{5D052AFB-2105-B945-88E9-6C96564D15B0}" destId="{52C8560C-9CFB-A945-BB3D-12B22504DA6F}" srcOrd="0" destOrd="0" presId="urn:microsoft.com/office/officeart/2005/8/layout/list1"/>
    <dgm:cxn modelId="{8B29456E-B4D8-344C-AADC-04E0E5F39F21}" type="presParOf" srcId="{52C8560C-9CFB-A945-BB3D-12B22504DA6F}" destId="{5ED2A33E-CF1F-2446-82C3-DD70C83281F8}" srcOrd="0" destOrd="0" presId="urn:microsoft.com/office/officeart/2005/8/layout/list1"/>
    <dgm:cxn modelId="{645141E4-37C0-1146-B2E1-9A5E1DEE6CAF}" type="presParOf" srcId="{52C8560C-9CFB-A945-BB3D-12B22504DA6F}" destId="{CC27D005-CDF1-3A42-A830-1F1B0B242182}" srcOrd="1" destOrd="0" presId="urn:microsoft.com/office/officeart/2005/8/layout/list1"/>
    <dgm:cxn modelId="{07B90F53-ABB5-E845-BB75-BAC453E7E494}" type="presParOf" srcId="{5D052AFB-2105-B945-88E9-6C96564D15B0}" destId="{43C90C50-FFA2-7D46-81E5-4E23306628AA}" srcOrd="1" destOrd="0" presId="urn:microsoft.com/office/officeart/2005/8/layout/list1"/>
    <dgm:cxn modelId="{F58FF16F-D7B6-3E47-9480-381F06A41812}" type="presParOf" srcId="{5D052AFB-2105-B945-88E9-6C96564D15B0}" destId="{5FD311EC-71BB-804B-AAC4-5211EA4BFF7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CE9D948-0465-A14E-8A95-7215C14A54B3}" type="doc">
      <dgm:prSet loTypeId="urn:microsoft.com/office/officeart/2005/8/layout/list1" loCatId="" qsTypeId="urn:microsoft.com/office/officeart/2005/8/quickstyle/simple1" qsCatId="simple" csTypeId="urn:microsoft.com/office/officeart/2005/8/colors/colorful5" csCatId="colorful" phldr="1"/>
      <dgm:spPr/>
      <dgm:t>
        <a:bodyPr/>
        <a:lstStyle/>
        <a:p>
          <a:endParaRPr lang="en-US"/>
        </a:p>
      </dgm:t>
    </dgm:pt>
    <dgm:pt modelId="{053BCD20-82FB-8640-8FFD-535A674AB166}">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A person who can be easily infected or harmed when they come into contact with the source</a:t>
          </a:r>
          <a:endParaRPr lang="en-US" sz="2000" dirty="0">
            <a:solidFill>
              <a:schemeClr val="tx1">
                <a:lumMod val="75000"/>
                <a:lumOff val="25000"/>
              </a:schemeClr>
            </a:solidFill>
          </a:endParaRPr>
        </a:p>
      </dgm:t>
    </dgm:pt>
    <dgm:pt modelId="{0669E640-9B5C-8942-A12A-54A5E1A1A4F4}" type="parTrans" cxnId="{820B707D-917B-294B-994A-CFE06C7D9546}">
      <dgm:prSet/>
      <dgm:spPr/>
      <dgm:t>
        <a:bodyPr/>
        <a:lstStyle/>
        <a:p>
          <a:pPr>
            <a:lnSpc>
              <a:spcPct val="114000"/>
            </a:lnSpc>
            <a:spcBef>
              <a:spcPts val="600"/>
            </a:spcBef>
            <a:spcAft>
              <a:spcPts val="600"/>
            </a:spcAft>
          </a:pPr>
          <a:endParaRPr lang="en-US" sz="2000"/>
        </a:p>
      </dgm:t>
    </dgm:pt>
    <dgm:pt modelId="{26CE56EB-73C4-644F-9B17-9B267F67C764}" type="sibTrans" cxnId="{820B707D-917B-294B-994A-CFE06C7D9546}">
      <dgm:prSet/>
      <dgm:spPr/>
      <dgm:t>
        <a:bodyPr/>
        <a:lstStyle/>
        <a:p>
          <a:pPr>
            <a:lnSpc>
              <a:spcPct val="114000"/>
            </a:lnSpc>
            <a:spcBef>
              <a:spcPts val="600"/>
            </a:spcBef>
            <a:spcAft>
              <a:spcPts val="600"/>
            </a:spcAft>
          </a:pPr>
          <a:endParaRPr lang="en-US" sz="2000"/>
        </a:p>
      </dgm:t>
    </dgm:pt>
    <dgm:pt modelId="{8286F3EB-3917-C04A-849F-AA9B4A8597FD}">
      <dgm:prSet phldrT="[Text]" custT="1"/>
      <dgm:spPr/>
      <dgm:t>
        <a:bodyPr/>
        <a:lstStyle/>
        <a:p>
          <a:pPr>
            <a:lnSpc>
              <a:spcPct val="114000"/>
            </a:lnSpc>
            <a:spcBef>
              <a:spcPts val="600"/>
            </a:spcBef>
            <a:spcAft>
              <a:spcPts val="600"/>
            </a:spcAft>
          </a:pPr>
          <a:r>
            <a:rPr lang="en-US" sz="2000"/>
            <a:t>Transmission</a:t>
          </a:r>
        </a:p>
      </dgm:t>
    </dgm:pt>
    <dgm:pt modelId="{DBDAF308-89F2-0F43-A560-B7100D54C9CD}" type="parTrans" cxnId="{16B12F37-5F60-4844-A584-2F86ABA475DB}">
      <dgm:prSet/>
      <dgm:spPr/>
      <dgm:t>
        <a:bodyPr/>
        <a:lstStyle/>
        <a:p>
          <a:pPr>
            <a:lnSpc>
              <a:spcPct val="114000"/>
            </a:lnSpc>
            <a:spcBef>
              <a:spcPts val="600"/>
            </a:spcBef>
            <a:spcAft>
              <a:spcPts val="600"/>
            </a:spcAft>
          </a:pPr>
          <a:endParaRPr lang="en-US" sz="2000"/>
        </a:p>
      </dgm:t>
    </dgm:pt>
    <dgm:pt modelId="{C655D6D0-6393-C14C-9012-FB8B71876B0D}" type="sibTrans" cxnId="{16B12F37-5F60-4844-A584-2F86ABA475DB}">
      <dgm:prSet/>
      <dgm:spPr/>
      <dgm:t>
        <a:bodyPr/>
        <a:lstStyle/>
        <a:p>
          <a:pPr>
            <a:lnSpc>
              <a:spcPct val="114000"/>
            </a:lnSpc>
            <a:spcBef>
              <a:spcPts val="600"/>
            </a:spcBef>
            <a:spcAft>
              <a:spcPts val="600"/>
            </a:spcAft>
          </a:pPr>
          <a:endParaRPr lang="en-US" sz="2000"/>
        </a:p>
      </dgm:t>
    </dgm:pt>
    <dgm:pt modelId="{97DA4454-9FC4-CF4A-8E68-66A32B3E0C82}">
      <dgm:prSet phldrT="[Text]" custT="1"/>
      <dgm:spPr/>
      <dgm:t>
        <a:bodyPr/>
        <a:lstStyle/>
        <a:p>
          <a:pPr>
            <a:lnSpc>
              <a:spcPct val="114000"/>
            </a:lnSpc>
            <a:spcBef>
              <a:spcPts val="600"/>
            </a:spcBef>
            <a:spcAft>
              <a:spcPts val="600"/>
            </a:spcAft>
          </a:pPr>
          <a:r>
            <a:rPr lang="en-PH" sz="2000" b="0" i="0" dirty="0">
              <a:solidFill>
                <a:schemeClr val="tx1">
                  <a:lumMod val="75000"/>
                  <a:lumOff val="25000"/>
                </a:schemeClr>
              </a:solidFill>
            </a:rPr>
            <a:t>The way the bacteria enters the </a:t>
          </a:r>
          <a:r>
            <a:rPr lang="en-AU" sz="2000" b="0" i="0" noProof="0" dirty="0">
              <a:solidFill>
                <a:schemeClr val="tx1">
                  <a:lumMod val="75000"/>
                  <a:lumOff val="25000"/>
                </a:schemeClr>
              </a:solidFill>
            </a:rPr>
            <a:t>susceptible</a:t>
          </a:r>
          <a:r>
            <a:rPr lang="en-PH" sz="2000" b="0" i="0" dirty="0">
              <a:solidFill>
                <a:schemeClr val="tx1">
                  <a:lumMod val="75000"/>
                  <a:lumOff val="25000"/>
                </a:schemeClr>
              </a:solidFill>
            </a:rPr>
            <a:t> host's body</a:t>
          </a:r>
          <a:endParaRPr lang="en-US" sz="2000" dirty="0">
            <a:solidFill>
              <a:schemeClr val="tx1">
                <a:lumMod val="75000"/>
                <a:lumOff val="25000"/>
              </a:schemeClr>
            </a:solidFill>
          </a:endParaRPr>
        </a:p>
      </dgm:t>
    </dgm:pt>
    <dgm:pt modelId="{3AF4B1C4-E83C-C843-8453-CF5420136D5F}" type="parTrans" cxnId="{439EC05C-5EFE-9940-9B09-15FF596115D0}">
      <dgm:prSet/>
      <dgm:spPr/>
      <dgm:t>
        <a:bodyPr/>
        <a:lstStyle/>
        <a:p>
          <a:pPr>
            <a:lnSpc>
              <a:spcPct val="114000"/>
            </a:lnSpc>
            <a:spcBef>
              <a:spcPts val="600"/>
            </a:spcBef>
            <a:spcAft>
              <a:spcPts val="600"/>
            </a:spcAft>
          </a:pPr>
          <a:endParaRPr lang="en-US" sz="2000"/>
        </a:p>
      </dgm:t>
    </dgm:pt>
    <dgm:pt modelId="{AC036A52-4E0D-7B4B-A9AD-ED0D8264C66A}" type="sibTrans" cxnId="{439EC05C-5EFE-9940-9B09-15FF596115D0}">
      <dgm:prSet/>
      <dgm:spPr/>
      <dgm:t>
        <a:bodyPr/>
        <a:lstStyle/>
        <a:p>
          <a:pPr>
            <a:lnSpc>
              <a:spcPct val="114000"/>
            </a:lnSpc>
            <a:spcBef>
              <a:spcPts val="600"/>
            </a:spcBef>
            <a:spcAft>
              <a:spcPts val="600"/>
            </a:spcAft>
          </a:pPr>
          <a:endParaRPr lang="en-US" sz="2000"/>
        </a:p>
      </dgm:t>
    </dgm:pt>
    <dgm:pt modelId="{DC3DFD3E-380F-4455-A35F-0BB1B3681827}">
      <dgm:prSet phldrT="[Text]" custT="1"/>
      <dgm:spPr>
        <a:solidFill>
          <a:srgbClr val="3CBE99"/>
        </a:solidFill>
      </dgm:spPr>
      <dgm:t>
        <a:bodyPr/>
        <a:lstStyle/>
        <a:p>
          <a:pPr>
            <a:lnSpc>
              <a:spcPct val="114000"/>
            </a:lnSpc>
            <a:spcBef>
              <a:spcPts val="600"/>
            </a:spcBef>
            <a:spcAft>
              <a:spcPts val="600"/>
            </a:spcAft>
          </a:pPr>
          <a:r>
            <a:rPr lang="en-US" sz="2000"/>
            <a:t>Susceptible host</a:t>
          </a:r>
        </a:p>
      </dgm:t>
    </dgm:pt>
    <dgm:pt modelId="{19BD1E71-C585-4A9B-86EA-9FAFD8E79A17}" type="parTrans" cxnId="{4717CDE0-669D-4873-9AE6-FE61A3D2F0B7}">
      <dgm:prSet/>
      <dgm:spPr/>
      <dgm:t>
        <a:bodyPr/>
        <a:lstStyle/>
        <a:p>
          <a:pPr>
            <a:lnSpc>
              <a:spcPct val="114000"/>
            </a:lnSpc>
            <a:spcBef>
              <a:spcPts val="600"/>
            </a:spcBef>
            <a:spcAft>
              <a:spcPts val="600"/>
            </a:spcAft>
          </a:pPr>
          <a:endParaRPr lang="en-PH" sz="2000"/>
        </a:p>
      </dgm:t>
    </dgm:pt>
    <dgm:pt modelId="{5AC83CD3-A123-438E-9B2A-4FA0CF872697}" type="sibTrans" cxnId="{4717CDE0-669D-4873-9AE6-FE61A3D2F0B7}">
      <dgm:prSet/>
      <dgm:spPr/>
      <dgm:t>
        <a:bodyPr/>
        <a:lstStyle/>
        <a:p>
          <a:pPr>
            <a:lnSpc>
              <a:spcPct val="114000"/>
            </a:lnSpc>
            <a:spcBef>
              <a:spcPts val="600"/>
            </a:spcBef>
            <a:spcAft>
              <a:spcPts val="600"/>
            </a:spcAft>
          </a:pPr>
          <a:endParaRPr lang="en-PH" sz="2000"/>
        </a:p>
      </dgm:t>
    </dgm:pt>
    <dgm:pt modelId="{188D2165-6648-45B5-AA24-D71945529C36}">
      <dgm:prSet phldrT="[Text]" custT="1"/>
      <dgm:spPr/>
      <dgm:t>
        <a:bodyPr/>
        <a:lstStyle/>
        <a:p>
          <a:pPr>
            <a:lnSpc>
              <a:spcPct val="114000"/>
            </a:lnSpc>
            <a:spcBef>
              <a:spcPts val="600"/>
            </a:spcBef>
            <a:spcAft>
              <a:spcPts val="600"/>
            </a:spcAft>
          </a:pPr>
          <a:r>
            <a:rPr lang="en-US" sz="2000">
              <a:solidFill>
                <a:schemeClr val="tx1">
                  <a:lumMod val="75000"/>
                  <a:lumOff val="25000"/>
                </a:schemeClr>
              </a:solidFill>
            </a:rPr>
            <a:t>A person with a weakened immune system</a:t>
          </a:r>
        </a:p>
      </dgm:t>
    </dgm:pt>
    <dgm:pt modelId="{9905BFEE-A913-4199-91C3-46CA22729166}" type="parTrans" cxnId="{C8F9CF8E-2F54-4C2D-BD87-39E692995E3F}">
      <dgm:prSet/>
      <dgm:spPr/>
      <dgm:t>
        <a:bodyPr/>
        <a:lstStyle/>
        <a:p>
          <a:pPr>
            <a:lnSpc>
              <a:spcPct val="114000"/>
            </a:lnSpc>
            <a:spcBef>
              <a:spcPts val="600"/>
            </a:spcBef>
            <a:spcAft>
              <a:spcPts val="600"/>
            </a:spcAft>
          </a:pPr>
          <a:endParaRPr lang="en-PH" sz="2000"/>
        </a:p>
      </dgm:t>
    </dgm:pt>
    <dgm:pt modelId="{481747B1-3B11-4497-BD39-2EE346F77EF9}" type="sibTrans" cxnId="{C8F9CF8E-2F54-4C2D-BD87-39E692995E3F}">
      <dgm:prSet/>
      <dgm:spPr/>
      <dgm:t>
        <a:bodyPr/>
        <a:lstStyle/>
        <a:p>
          <a:pPr>
            <a:lnSpc>
              <a:spcPct val="114000"/>
            </a:lnSpc>
            <a:spcBef>
              <a:spcPts val="600"/>
            </a:spcBef>
            <a:spcAft>
              <a:spcPts val="600"/>
            </a:spcAft>
          </a:pPr>
          <a:endParaRPr lang="en-PH" sz="2000"/>
        </a:p>
      </dgm:t>
    </dgm:pt>
    <dgm:pt modelId="{5D052AFB-2105-B945-88E9-6C96564D15B0}" type="pres">
      <dgm:prSet presAssocID="{7CE9D948-0465-A14E-8A95-7215C14A54B3}" presName="linear" presStyleCnt="0">
        <dgm:presLayoutVars>
          <dgm:dir/>
          <dgm:animLvl val="lvl"/>
          <dgm:resizeHandles val="exact"/>
        </dgm:presLayoutVars>
      </dgm:prSet>
      <dgm:spPr/>
    </dgm:pt>
    <dgm:pt modelId="{99F6738F-7F8A-4200-9114-A0DCFD2EB258}" type="pres">
      <dgm:prSet presAssocID="{DC3DFD3E-380F-4455-A35F-0BB1B3681827}" presName="parentLin" presStyleCnt="0"/>
      <dgm:spPr/>
    </dgm:pt>
    <dgm:pt modelId="{54235393-1CCB-4643-95CB-056A75A7C874}" type="pres">
      <dgm:prSet presAssocID="{DC3DFD3E-380F-4455-A35F-0BB1B3681827}" presName="parentLeftMargin" presStyleLbl="node1" presStyleIdx="0" presStyleCnt="2"/>
      <dgm:spPr/>
    </dgm:pt>
    <dgm:pt modelId="{90193930-CC09-47F6-BDF9-34C2EDE43AA7}" type="pres">
      <dgm:prSet presAssocID="{DC3DFD3E-380F-4455-A35F-0BB1B3681827}" presName="parentText" presStyleLbl="node1" presStyleIdx="0" presStyleCnt="2">
        <dgm:presLayoutVars>
          <dgm:chMax val="0"/>
          <dgm:bulletEnabled val="1"/>
        </dgm:presLayoutVars>
      </dgm:prSet>
      <dgm:spPr/>
    </dgm:pt>
    <dgm:pt modelId="{D67CC8AA-009B-4E11-A7E9-DF011930627B}" type="pres">
      <dgm:prSet presAssocID="{DC3DFD3E-380F-4455-A35F-0BB1B3681827}" presName="negativeSpace" presStyleCnt="0"/>
      <dgm:spPr/>
    </dgm:pt>
    <dgm:pt modelId="{89D8B82B-8D9A-4C7E-87BD-3C929D700115}" type="pres">
      <dgm:prSet presAssocID="{DC3DFD3E-380F-4455-A35F-0BB1B3681827}" presName="childText" presStyleLbl="conFgAcc1" presStyleIdx="0" presStyleCnt="2">
        <dgm:presLayoutVars>
          <dgm:bulletEnabled val="1"/>
        </dgm:presLayoutVars>
      </dgm:prSet>
      <dgm:spPr/>
    </dgm:pt>
    <dgm:pt modelId="{BCBBC546-B91B-4E1C-B622-3C4B69659225}" type="pres">
      <dgm:prSet presAssocID="{5AC83CD3-A123-438E-9B2A-4FA0CF872697}" presName="spaceBetweenRectangles" presStyleCnt="0"/>
      <dgm:spPr/>
    </dgm:pt>
    <dgm:pt modelId="{17FB8E63-F9BC-E34B-94DC-D8821D62496C}" type="pres">
      <dgm:prSet presAssocID="{8286F3EB-3917-C04A-849F-AA9B4A8597FD}" presName="parentLin" presStyleCnt="0"/>
      <dgm:spPr/>
    </dgm:pt>
    <dgm:pt modelId="{99EC0D3B-9597-9C49-80FD-17F052C1CA8B}" type="pres">
      <dgm:prSet presAssocID="{8286F3EB-3917-C04A-849F-AA9B4A8597FD}" presName="parentLeftMargin" presStyleLbl="node1" presStyleIdx="0" presStyleCnt="2"/>
      <dgm:spPr/>
    </dgm:pt>
    <dgm:pt modelId="{A275A470-E60B-7246-835C-4CE66CE1E6E0}" type="pres">
      <dgm:prSet presAssocID="{8286F3EB-3917-C04A-849F-AA9B4A8597FD}" presName="parentText" presStyleLbl="node1" presStyleIdx="1" presStyleCnt="2">
        <dgm:presLayoutVars>
          <dgm:chMax val="0"/>
          <dgm:bulletEnabled val="1"/>
        </dgm:presLayoutVars>
      </dgm:prSet>
      <dgm:spPr/>
    </dgm:pt>
    <dgm:pt modelId="{2D61F70B-46BA-BB46-8282-94C843B13E91}" type="pres">
      <dgm:prSet presAssocID="{8286F3EB-3917-C04A-849F-AA9B4A8597FD}" presName="negativeSpace" presStyleCnt="0"/>
      <dgm:spPr/>
    </dgm:pt>
    <dgm:pt modelId="{31A0A522-73CB-9046-80F7-09617692342B}" type="pres">
      <dgm:prSet presAssocID="{8286F3EB-3917-C04A-849F-AA9B4A8597FD}" presName="childText" presStyleLbl="conFgAcc1" presStyleIdx="1" presStyleCnt="2">
        <dgm:presLayoutVars>
          <dgm:bulletEnabled val="1"/>
        </dgm:presLayoutVars>
      </dgm:prSet>
      <dgm:spPr/>
    </dgm:pt>
  </dgm:ptLst>
  <dgm:cxnLst>
    <dgm:cxn modelId="{16B12F37-5F60-4844-A584-2F86ABA475DB}" srcId="{7CE9D948-0465-A14E-8A95-7215C14A54B3}" destId="{8286F3EB-3917-C04A-849F-AA9B4A8597FD}" srcOrd="1" destOrd="0" parTransId="{DBDAF308-89F2-0F43-A560-B7100D54C9CD}" sibTransId="{C655D6D0-6393-C14C-9012-FB8B71876B0D}"/>
    <dgm:cxn modelId="{439EC05C-5EFE-9940-9B09-15FF596115D0}" srcId="{8286F3EB-3917-C04A-849F-AA9B4A8597FD}" destId="{97DA4454-9FC4-CF4A-8E68-66A32B3E0C82}" srcOrd="0" destOrd="0" parTransId="{3AF4B1C4-E83C-C843-8453-CF5420136D5F}" sibTransId="{AC036A52-4E0D-7B4B-A9AD-ED0D8264C66A}"/>
    <dgm:cxn modelId="{84751866-2A95-634E-898D-4ECBCB1BCA17}" type="presOf" srcId="{8286F3EB-3917-C04A-849F-AA9B4A8597FD}" destId="{99EC0D3B-9597-9C49-80FD-17F052C1CA8B}" srcOrd="0" destOrd="0" presId="urn:microsoft.com/office/officeart/2005/8/layout/list1"/>
    <dgm:cxn modelId="{0D555767-357B-CC45-BD59-3F6D88F78535}" type="presOf" srcId="{7CE9D948-0465-A14E-8A95-7215C14A54B3}" destId="{5D052AFB-2105-B945-88E9-6C96564D15B0}" srcOrd="0" destOrd="0" presId="urn:microsoft.com/office/officeart/2005/8/layout/list1"/>
    <dgm:cxn modelId="{820B707D-917B-294B-994A-CFE06C7D9546}" srcId="{DC3DFD3E-380F-4455-A35F-0BB1B3681827}" destId="{053BCD20-82FB-8640-8FFD-535A674AB166}" srcOrd="0" destOrd="0" parTransId="{0669E640-9B5C-8942-A12A-54A5E1A1A4F4}" sibTransId="{26CE56EB-73C4-644F-9B17-9B267F67C764}"/>
    <dgm:cxn modelId="{4E2F8D7F-AF99-4945-BB1D-81F1DBD67CE1}" type="presOf" srcId="{188D2165-6648-45B5-AA24-D71945529C36}" destId="{89D8B82B-8D9A-4C7E-87BD-3C929D700115}" srcOrd="0" destOrd="1" presId="urn:microsoft.com/office/officeart/2005/8/layout/list1"/>
    <dgm:cxn modelId="{7043B18A-CA7F-46C4-91CC-8C7E794EE8EE}" type="presOf" srcId="{DC3DFD3E-380F-4455-A35F-0BB1B3681827}" destId="{90193930-CC09-47F6-BDF9-34C2EDE43AA7}" srcOrd="1" destOrd="0" presId="urn:microsoft.com/office/officeart/2005/8/layout/list1"/>
    <dgm:cxn modelId="{C8F9CF8E-2F54-4C2D-BD87-39E692995E3F}" srcId="{DC3DFD3E-380F-4455-A35F-0BB1B3681827}" destId="{188D2165-6648-45B5-AA24-D71945529C36}" srcOrd="1" destOrd="0" parTransId="{9905BFEE-A913-4199-91C3-46CA22729166}" sibTransId="{481747B1-3B11-4497-BD39-2EE346F77EF9}"/>
    <dgm:cxn modelId="{7B4C609C-DE44-A446-A914-C4442744AE3D}" type="presOf" srcId="{97DA4454-9FC4-CF4A-8E68-66A32B3E0C82}" destId="{31A0A522-73CB-9046-80F7-09617692342B}" srcOrd="0" destOrd="0" presId="urn:microsoft.com/office/officeart/2005/8/layout/list1"/>
    <dgm:cxn modelId="{4A4144A0-9BE9-478A-8E1A-FF09F3DEDB27}" type="presOf" srcId="{053BCD20-82FB-8640-8FFD-535A674AB166}" destId="{89D8B82B-8D9A-4C7E-87BD-3C929D700115}" srcOrd="0" destOrd="0" presId="urn:microsoft.com/office/officeart/2005/8/layout/list1"/>
    <dgm:cxn modelId="{C65E84BF-B0B9-453B-9D97-266EF6A9D29D}" type="presOf" srcId="{DC3DFD3E-380F-4455-A35F-0BB1B3681827}" destId="{54235393-1CCB-4643-95CB-056A75A7C874}" srcOrd="0" destOrd="0" presId="urn:microsoft.com/office/officeart/2005/8/layout/list1"/>
    <dgm:cxn modelId="{4717CDE0-669D-4873-9AE6-FE61A3D2F0B7}" srcId="{7CE9D948-0465-A14E-8A95-7215C14A54B3}" destId="{DC3DFD3E-380F-4455-A35F-0BB1B3681827}" srcOrd="0" destOrd="0" parTransId="{19BD1E71-C585-4A9B-86EA-9FAFD8E79A17}" sibTransId="{5AC83CD3-A123-438E-9B2A-4FA0CF872697}"/>
    <dgm:cxn modelId="{26037CFA-FA14-744D-BA8F-E8762A6CB545}" type="presOf" srcId="{8286F3EB-3917-C04A-849F-AA9B4A8597FD}" destId="{A275A470-E60B-7246-835C-4CE66CE1E6E0}" srcOrd="1" destOrd="0" presId="urn:microsoft.com/office/officeart/2005/8/layout/list1"/>
    <dgm:cxn modelId="{2D2F282C-FF0F-4278-9F13-0D52650F9B53}" type="presParOf" srcId="{5D052AFB-2105-B945-88E9-6C96564D15B0}" destId="{99F6738F-7F8A-4200-9114-A0DCFD2EB258}" srcOrd="0" destOrd="0" presId="urn:microsoft.com/office/officeart/2005/8/layout/list1"/>
    <dgm:cxn modelId="{0EC09FFA-52E1-4BFC-B32A-2A712E9C194A}" type="presParOf" srcId="{99F6738F-7F8A-4200-9114-A0DCFD2EB258}" destId="{54235393-1CCB-4643-95CB-056A75A7C874}" srcOrd="0" destOrd="0" presId="urn:microsoft.com/office/officeart/2005/8/layout/list1"/>
    <dgm:cxn modelId="{0975A8AE-F69A-4866-9AB6-D91B4577DE2C}" type="presParOf" srcId="{99F6738F-7F8A-4200-9114-A0DCFD2EB258}" destId="{90193930-CC09-47F6-BDF9-34C2EDE43AA7}" srcOrd="1" destOrd="0" presId="urn:microsoft.com/office/officeart/2005/8/layout/list1"/>
    <dgm:cxn modelId="{7C979F61-7897-4476-8DCE-C36DDB41C600}" type="presParOf" srcId="{5D052AFB-2105-B945-88E9-6C96564D15B0}" destId="{D67CC8AA-009B-4E11-A7E9-DF011930627B}" srcOrd="1" destOrd="0" presId="urn:microsoft.com/office/officeart/2005/8/layout/list1"/>
    <dgm:cxn modelId="{72C8601B-0B83-40BA-A518-561C53986C6F}" type="presParOf" srcId="{5D052AFB-2105-B945-88E9-6C96564D15B0}" destId="{89D8B82B-8D9A-4C7E-87BD-3C929D700115}" srcOrd="2" destOrd="0" presId="urn:microsoft.com/office/officeart/2005/8/layout/list1"/>
    <dgm:cxn modelId="{7025AE1F-3199-4781-83A0-34E1991FA243}" type="presParOf" srcId="{5D052AFB-2105-B945-88E9-6C96564D15B0}" destId="{BCBBC546-B91B-4E1C-B622-3C4B69659225}" srcOrd="3" destOrd="0" presId="urn:microsoft.com/office/officeart/2005/8/layout/list1"/>
    <dgm:cxn modelId="{F8CAB22A-171A-1A4D-8A14-FE4408B79C94}" type="presParOf" srcId="{5D052AFB-2105-B945-88E9-6C96564D15B0}" destId="{17FB8E63-F9BC-E34B-94DC-D8821D62496C}" srcOrd="4" destOrd="0" presId="urn:microsoft.com/office/officeart/2005/8/layout/list1"/>
    <dgm:cxn modelId="{884C79D7-734E-E645-A0C3-34E8D1CAC010}" type="presParOf" srcId="{17FB8E63-F9BC-E34B-94DC-D8821D62496C}" destId="{99EC0D3B-9597-9C49-80FD-17F052C1CA8B}" srcOrd="0" destOrd="0" presId="urn:microsoft.com/office/officeart/2005/8/layout/list1"/>
    <dgm:cxn modelId="{CDDE6651-629B-4A4C-A5E2-39CD4C82E886}" type="presParOf" srcId="{17FB8E63-F9BC-E34B-94DC-D8821D62496C}" destId="{A275A470-E60B-7246-835C-4CE66CE1E6E0}" srcOrd="1" destOrd="0" presId="urn:microsoft.com/office/officeart/2005/8/layout/list1"/>
    <dgm:cxn modelId="{9DF2E67B-BC33-4F43-8F86-F96CDCA849C8}" type="presParOf" srcId="{5D052AFB-2105-B945-88E9-6C96564D15B0}" destId="{2D61F70B-46BA-BB46-8282-94C843B13E91}" srcOrd="5" destOrd="0" presId="urn:microsoft.com/office/officeart/2005/8/layout/list1"/>
    <dgm:cxn modelId="{3A95CCEC-C2AB-414A-B92F-968E0BE31C35}" type="presParOf" srcId="{5D052AFB-2105-B945-88E9-6C96564D15B0}" destId="{31A0A522-73CB-9046-80F7-09617692342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48C8BC-A2F2-7647-A728-BC82E24D36E5}" type="doc">
      <dgm:prSet loTypeId="urn:microsoft.com/office/officeart/2005/8/layout/process4" loCatId="process" qsTypeId="urn:microsoft.com/office/officeart/2005/8/quickstyle/simple1" qsCatId="simple" csTypeId="urn:microsoft.com/office/officeart/2005/8/colors/colorful5" csCatId="colorful" phldr="1"/>
      <dgm:spPr/>
    </dgm:pt>
    <dgm:pt modelId="{0A6AA5A1-A781-E54F-ADB0-39C0EC2F2280}">
      <dgm:prSet custT="1"/>
      <dgm:spPr/>
      <dgm:t>
        <a:bodyPr/>
        <a:lstStyle/>
        <a:p>
          <a:pPr>
            <a:lnSpc>
              <a:spcPct val="114000"/>
            </a:lnSpc>
            <a:spcBef>
              <a:spcPts val="600"/>
            </a:spcBef>
            <a:spcAft>
              <a:spcPts val="600"/>
            </a:spcAft>
          </a:pPr>
          <a:r>
            <a:rPr lang="en-AU" sz="2000" b="0" dirty="0"/>
            <a:t>1. Gather necessary materials.</a:t>
          </a:r>
          <a:endParaRPr lang="en-US" sz="2000" b="0" dirty="0"/>
        </a:p>
      </dgm:t>
    </dgm:pt>
    <dgm:pt modelId="{BEB90291-7683-2B4A-B6A1-53B857264A2A}" type="parTrans" cxnId="{5F046913-CEE2-EC49-BCB7-0307D5851964}">
      <dgm:prSet/>
      <dgm:spPr/>
      <dgm:t>
        <a:bodyPr/>
        <a:lstStyle/>
        <a:p>
          <a:pPr>
            <a:lnSpc>
              <a:spcPct val="114000"/>
            </a:lnSpc>
            <a:spcBef>
              <a:spcPts val="600"/>
            </a:spcBef>
            <a:spcAft>
              <a:spcPts val="600"/>
            </a:spcAft>
          </a:pPr>
          <a:endParaRPr lang="en-US" sz="2000"/>
        </a:p>
      </dgm:t>
    </dgm:pt>
    <dgm:pt modelId="{260919D6-1384-7145-AA10-A7ED05C3B0D4}" type="sibTrans" cxnId="{5F046913-CEE2-EC49-BCB7-0307D5851964}">
      <dgm:prSet/>
      <dgm:spPr/>
      <dgm:t>
        <a:bodyPr/>
        <a:lstStyle/>
        <a:p>
          <a:pPr>
            <a:lnSpc>
              <a:spcPct val="114000"/>
            </a:lnSpc>
            <a:spcBef>
              <a:spcPts val="600"/>
            </a:spcBef>
            <a:spcAft>
              <a:spcPts val="600"/>
            </a:spcAft>
          </a:pPr>
          <a:endParaRPr lang="en-US" sz="2000"/>
        </a:p>
      </dgm:t>
    </dgm:pt>
    <dgm:pt modelId="{EF9B0531-2E17-A24A-879D-571D86BC7830}">
      <dgm:prSet custT="1"/>
      <dgm:spPr/>
      <dgm:t>
        <a:bodyPr/>
        <a:lstStyle/>
        <a:p>
          <a:pPr>
            <a:lnSpc>
              <a:spcPct val="114000"/>
            </a:lnSpc>
            <a:spcBef>
              <a:spcPts val="600"/>
            </a:spcBef>
            <a:spcAft>
              <a:spcPts val="600"/>
            </a:spcAft>
          </a:pPr>
          <a:r>
            <a:rPr lang="en-AU" sz="2000" b="0"/>
            <a:t>2. Ensure doors are closed, and curtains/blinds are drawn.</a:t>
          </a:r>
          <a:endParaRPr lang="en-US" sz="2000" b="0"/>
        </a:p>
      </dgm:t>
    </dgm:pt>
    <dgm:pt modelId="{D5A9710E-CDA0-024C-9D68-A01FBA0A84DD}" type="parTrans" cxnId="{4CE26E17-71BC-9740-829A-B4A57D2A93A2}">
      <dgm:prSet/>
      <dgm:spPr/>
      <dgm:t>
        <a:bodyPr/>
        <a:lstStyle/>
        <a:p>
          <a:pPr>
            <a:lnSpc>
              <a:spcPct val="114000"/>
            </a:lnSpc>
            <a:spcBef>
              <a:spcPts val="600"/>
            </a:spcBef>
            <a:spcAft>
              <a:spcPts val="600"/>
            </a:spcAft>
          </a:pPr>
          <a:endParaRPr lang="en-US" sz="2000"/>
        </a:p>
      </dgm:t>
    </dgm:pt>
    <dgm:pt modelId="{F7FEB0D1-3CAD-9746-B607-C290A9B87F58}" type="sibTrans" cxnId="{4CE26E17-71BC-9740-829A-B4A57D2A93A2}">
      <dgm:prSet/>
      <dgm:spPr/>
      <dgm:t>
        <a:bodyPr/>
        <a:lstStyle/>
        <a:p>
          <a:pPr>
            <a:lnSpc>
              <a:spcPct val="114000"/>
            </a:lnSpc>
            <a:spcBef>
              <a:spcPts val="600"/>
            </a:spcBef>
            <a:spcAft>
              <a:spcPts val="600"/>
            </a:spcAft>
          </a:pPr>
          <a:endParaRPr lang="en-US" sz="2000"/>
        </a:p>
      </dgm:t>
    </dgm:pt>
    <dgm:pt modelId="{82ECE46A-F0B7-2241-AF0B-8800818BCFA4}">
      <dgm:prSet custT="1"/>
      <dgm:spPr>
        <a:solidFill>
          <a:srgbClr val="3CBE99"/>
        </a:solidFill>
      </dgm:spPr>
      <dgm:t>
        <a:bodyPr/>
        <a:lstStyle/>
        <a:p>
          <a:pPr>
            <a:lnSpc>
              <a:spcPct val="114000"/>
            </a:lnSpc>
            <a:spcBef>
              <a:spcPts val="600"/>
            </a:spcBef>
            <a:spcAft>
              <a:spcPts val="600"/>
            </a:spcAft>
          </a:pPr>
          <a:r>
            <a:rPr lang="en-US" sz="2000" b="0" dirty="0"/>
            <a:t>3. </a:t>
          </a:r>
          <a:r>
            <a:rPr lang="en-AU" sz="2000" b="0" dirty="0"/>
            <a:t>Make sure the room’s temperature is comfortable for the client.</a:t>
          </a:r>
          <a:endParaRPr lang="en-US" sz="2000" b="0" dirty="0"/>
        </a:p>
      </dgm:t>
    </dgm:pt>
    <dgm:pt modelId="{5E31039A-9438-BD4D-8A79-EC07DCF6CEA1}" type="parTrans" cxnId="{626F0403-1746-3545-8B13-A185D4C98198}">
      <dgm:prSet/>
      <dgm:spPr/>
      <dgm:t>
        <a:bodyPr/>
        <a:lstStyle/>
        <a:p>
          <a:pPr>
            <a:lnSpc>
              <a:spcPct val="114000"/>
            </a:lnSpc>
            <a:spcBef>
              <a:spcPts val="600"/>
            </a:spcBef>
            <a:spcAft>
              <a:spcPts val="600"/>
            </a:spcAft>
          </a:pPr>
          <a:endParaRPr lang="en-US" sz="2000"/>
        </a:p>
      </dgm:t>
    </dgm:pt>
    <dgm:pt modelId="{3E54634F-EF6C-EB45-8E4A-9ECF0411EC54}" type="sibTrans" cxnId="{626F0403-1746-3545-8B13-A185D4C98198}">
      <dgm:prSet/>
      <dgm:spPr/>
      <dgm:t>
        <a:bodyPr/>
        <a:lstStyle/>
        <a:p>
          <a:pPr>
            <a:lnSpc>
              <a:spcPct val="114000"/>
            </a:lnSpc>
            <a:spcBef>
              <a:spcPts val="600"/>
            </a:spcBef>
            <a:spcAft>
              <a:spcPts val="600"/>
            </a:spcAft>
          </a:pPr>
          <a:endParaRPr lang="en-US" sz="2000"/>
        </a:p>
      </dgm:t>
    </dgm:pt>
    <dgm:pt modelId="{A4B19F07-1382-46D5-8751-2721E15C9D16}">
      <dgm:prSet custT="1"/>
      <dgm:spPr>
        <a:solidFill>
          <a:srgbClr val="458DCF"/>
        </a:solidFill>
      </dgm:spPr>
      <dgm:t>
        <a:bodyPr/>
        <a:lstStyle/>
        <a:p>
          <a:pPr>
            <a:lnSpc>
              <a:spcPct val="114000"/>
            </a:lnSpc>
            <a:spcBef>
              <a:spcPts val="600"/>
            </a:spcBef>
            <a:spcAft>
              <a:spcPts val="600"/>
            </a:spcAft>
          </a:pPr>
          <a:r>
            <a:rPr lang="en-US" sz="2000" b="0" dirty="0"/>
            <a:t>4. </a:t>
          </a:r>
          <a:r>
            <a:rPr lang="en-AU" sz="2000" b="0" dirty="0"/>
            <a:t>Prep the space, materials and personnel for the bed bath.</a:t>
          </a:r>
          <a:endParaRPr lang="en-US" sz="2000" b="0" dirty="0"/>
        </a:p>
      </dgm:t>
    </dgm:pt>
    <dgm:pt modelId="{B195C7B1-04CF-43B5-886E-2765CB17394E}" type="parTrans" cxnId="{42353C69-BDF2-4488-AD6D-7B3E8B03523F}">
      <dgm:prSet/>
      <dgm:spPr/>
      <dgm:t>
        <a:bodyPr/>
        <a:lstStyle/>
        <a:p>
          <a:pPr>
            <a:lnSpc>
              <a:spcPct val="114000"/>
            </a:lnSpc>
            <a:spcBef>
              <a:spcPts val="600"/>
            </a:spcBef>
            <a:spcAft>
              <a:spcPts val="600"/>
            </a:spcAft>
          </a:pPr>
          <a:endParaRPr lang="en-AU" sz="2000"/>
        </a:p>
      </dgm:t>
    </dgm:pt>
    <dgm:pt modelId="{9FD7B382-6AF4-4730-B9B1-5B5FB6CE7AF3}" type="sibTrans" cxnId="{42353C69-BDF2-4488-AD6D-7B3E8B03523F}">
      <dgm:prSet/>
      <dgm:spPr/>
      <dgm:t>
        <a:bodyPr/>
        <a:lstStyle/>
        <a:p>
          <a:pPr>
            <a:lnSpc>
              <a:spcPct val="114000"/>
            </a:lnSpc>
            <a:spcBef>
              <a:spcPts val="600"/>
            </a:spcBef>
            <a:spcAft>
              <a:spcPts val="600"/>
            </a:spcAft>
          </a:pPr>
          <a:endParaRPr lang="en-AU" sz="2000"/>
        </a:p>
      </dgm:t>
    </dgm:pt>
    <dgm:pt modelId="{413012BA-747D-4921-9FC4-C63354EC16AB}" type="pres">
      <dgm:prSet presAssocID="{B148C8BC-A2F2-7647-A728-BC82E24D36E5}" presName="Name0" presStyleCnt="0">
        <dgm:presLayoutVars>
          <dgm:dir/>
          <dgm:animLvl val="lvl"/>
          <dgm:resizeHandles val="exact"/>
        </dgm:presLayoutVars>
      </dgm:prSet>
      <dgm:spPr/>
    </dgm:pt>
    <dgm:pt modelId="{2D732FA4-8123-4C3C-8EA0-F492C2EE9FBF}" type="pres">
      <dgm:prSet presAssocID="{A4B19F07-1382-46D5-8751-2721E15C9D16}" presName="boxAndChildren" presStyleCnt="0"/>
      <dgm:spPr/>
    </dgm:pt>
    <dgm:pt modelId="{89DF3CA4-3958-476B-B8A7-543F9C4D8C33}" type="pres">
      <dgm:prSet presAssocID="{A4B19F07-1382-46D5-8751-2721E15C9D16}" presName="parentTextBox" presStyleLbl="node1" presStyleIdx="0" presStyleCnt="4"/>
      <dgm:spPr/>
    </dgm:pt>
    <dgm:pt modelId="{C07EFBA8-A128-48F7-8B20-E556FED3545B}" type="pres">
      <dgm:prSet presAssocID="{3E54634F-EF6C-EB45-8E4A-9ECF0411EC54}" presName="sp" presStyleCnt="0"/>
      <dgm:spPr/>
    </dgm:pt>
    <dgm:pt modelId="{56A13FE0-566B-4220-B860-26D1ECA3A8EB}" type="pres">
      <dgm:prSet presAssocID="{82ECE46A-F0B7-2241-AF0B-8800818BCFA4}" presName="arrowAndChildren" presStyleCnt="0"/>
      <dgm:spPr/>
    </dgm:pt>
    <dgm:pt modelId="{6764EFE7-5749-4267-A4E9-EF0C651C3C64}" type="pres">
      <dgm:prSet presAssocID="{82ECE46A-F0B7-2241-AF0B-8800818BCFA4}" presName="parentTextArrow" presStyleLbl="node1" presStyleIdx="1" presStyleCnt="4"/>
      <dgm:spPr/>
    </dgm:pt>
    <dgm:pt modelId="{0D374152-B9A9-49E0-84B1-C0DA4C2EF429}" type="pres">
      <dgm:prSet presAssocID="{F7FEB0D1-3CAD-9746-B607-C290A9B87F58}" presName="sp" presStyleCnt="0"/>
      <dgm:spPr/>
    </dgm:pt>
    <dgm:pt modelId="{13149335-06C7-450B-B388-A8F8C31EA6BB}" type="pres">
      <dgm:prSet presAssocID="{EF9B0531-2E17-A24A-879D-571D86BC7830}" presName="arrowAndChildren" presStyleCnt="0"/>
      <dgm:spPr/>
    </dgm:pt>
    <dgm:pt modelId="{BD3D51B4-29F3-4C16-989B-29C187E58428}" type="pres">
      <dgm:prSet presAssocID="{EF9B0531-2E17-A24A-879D-571D86BC7830}" presName="parentTextArrow" presStyleLbl="node1" presStyleIdx="2" presStyleCnt="4"/>
      <dgm:spPr/>
    </dgm:pt>
    <dgm:pt modelId="{C4000EAF-93D1-44CB-B249-1072BAD41CEA}" type="pres">
      <dgm:prSet presAssocID="{260919D6-1384-7145-AA10-A7ED05C3B0D4}" presName="sp" presStyleCnt="0"/>
      <dgm:spPr/>
    </dgm:pt>
    <dgm:pt modelId="{BF8C5A23-B889-42E9-8B9B-6DB6063806CB}" type="pres">
      <dgm:prSet presAssocID="{0A6AA5A1-A781-E54F-ADB0-39C0EC2F2280}" presName="arrowAndChildren" presStyleCnt="0"/>
      <dgm:spPr/>
    </dgm:pt>
    <dgm:pt modelId="{19D4CA38-03A5-41DF-B748-1199696DA011}" type="pres">
      <dgm:prSet presAssocID="{0A6AA5A1-A781-E54F-ADB0-39C0EC2F2280}" presName="parentTextArrow" presStyleLbl="node1" presStyleIdx="3" presStyleCnt="4"/>
      <dgm:spPr/>
    </dgm:pt>
  </dgm:ptLst>
  <dgm:cxnLst>
    <dgm:cxn modelId="{626F0403-1746-3545-8B13-A185D4C98198}" srcId="{B148C8BC-A2F2-7647-A728-BC82E24D36E5}" destId="{82ECE46A-F0B7-2241-AF0B-8800818BCFA4}" srcOrd="2" destOrd="0" parTransId="{5E31039A-9438-BD4D-8A79-EC07DCF6CEA1}" sibTransId="{3E54634F-EF6C-EB45-8E4A-9ECF0411EC54}"/>
    <dgm:cxn modelId="{807F0908-2229-4B1B-BF9F-350D2ABE70D4}" type="presOf" srcId="{82ECE46A-F0B7-2241-AF0B-8800818BCFA4}" destId="{6764EFE7-5749-4267-A4E9-EF0C651C3C64}" srcOrd="0" destOrd="0" presId="urn:microsoft.com/office/officeart/2005/8/layout/process4"/>
    <dgm:cxn modelId="{5F046913-CEE2-EC49-BCB7-0307D5851964}" srcId="{B148C8BC-A2F2-7647-A728-BC82E24D36E5}" destId="{0A6AA5A1-A781-E54F-ADB0-39C0EC2F2280}" srcOrd="0" destOrd="0" parTransId="{BEB90291-7683-2B4A-B6A1-53B857264A2A}" sibTransId="{260919D6-1384-7145-AA10-A7ED05C3B0D4}"/>
    <dgm:cxn modelId="{4CE26E17-71BC-9740-829A-B4A57D2A93A2}" srcId="{B148C8BC-A2F2-7647-A728-BC82E24D36E5}" destId="{EF9B0531-2E17-A24A-879D-571D86BC7830}" srcOrd="1" destOrd="0" parTransId="{D5A9710E-CDA0-024C-9D68-A01FBA0A84DD}" sibTransId="{F7FEB0D1-3CAD-9746-B607-C290A9B87F58}"/>
    <dgm:cxn modelId="{A1380123-B839-4C04-9C55-571EC27EBEB5}" type="presOf" srcId="{A4B19F07-1382-46D5-8751-2721E15C9D16}" destId="{89DF3CA4-3958-476B-B8A7-543F9C4D8C33}" srcOrd="0" destOrd="0" presId="urn:microsoft.com/office/officeart/2005/8/layout/process4"/>
    <dgm:cxn modelId="{49E18761-F0E5-4B6D-B869-641B1CEF093B}" type="presOf" srcId="{0A6AA5A1-A781-E54F-ADB0-39C0EC2F2280}" destId="{19D4CA38-03A5-41DF-B748-1199696DA011}" srcOrd="0" destOrd="0" presId="urn:microsoft.com/office/officeart/2005/8/layout/process4"/>
    <dgm:cxn modelId="{B6D3C245-0712-494F-BA45-A95BBF3F0A2B}" type="presOf" srcId="{EF9B0531-2E17-A24A-879D-571D86BC7830}" destId="{BD3D51B4-29F3-4C16-989B-29C187E58428}" srcOrd="0" destOrd="0" presId="urn:microsoft.com/office/officeart/2005/8/layout/process4"/>
    <dgm:cxn modelId="{42353C69-BDF2-4488-AD6D-7B3E8B03523F}" srcId="{B148C8BC-A2F2-7647-A728-BC82E24D36E5}" destId="{A4B19F07-1382-46D5-8751-2721E15C9D16}" srcOrd="3" destOrd="0" parTransId="{B195C7B1-04CF-43B5-886E-2765CB17394E}" sibTransId="{9FD7B382-6AF4-4730-B9B1-5B5FB6CE7AF3}"/>
    <dgm:cxn modelId="{2C91E949-7173-4B3C-BD45-592FD937D915}" type="presOf" srcId="{B148C8BC-A2F2-7647-A728-BC82E24D36E5}" destId="{413012BA-747D-4921-9FC4-C63354EC16AB}" srcOrd="0" destOrd="0" presId="urn:microsoft.com/office/officeart/2005/8/layout/process4"/>
    <dgm:cxn modelId="{9FD1584A-CADA-420B-B398-DF8FCEF035C6}" type="presParOf" srcId="{413012BA-747D-4921-9FC4-C63354EC16AB}" destId="{2D732FA4-8123-4C3C-8EA0-F492C2EE9FBF}" srcOrd="0" destOrd="0" presId="urn:microsoft.com/office/officeart/2005/8/layout/process4"/>
    <dgm:cxn modelId="{29E4FB2F-B94A-4670-9466-9156C827BCB8}" type="presParOf" srcId="{2D732FA4-8123-4C3C-8EA0-F492C2EE9FBF}" destId="{89DF3CA4-3958-476B-B8A7-543F9C4D8C33}" srcOrd="0" destOrd="0" presId="urn:microsoft.com/office/officeart/2005/8/layout/process4"/>
    <dgm:cxn modelId="{320A26CC-173D-4476-89DC-C14E1B7843AA}" type="presParOf" srcId="{413012BA-747D-4921-9FC4-C63354EC16AB}" destId="{C07EFBA8-A128-48F7-8B20-E556FED3545B}" srcOrd="1" destOrd="0" presId="urn:microsoft.com/office/officeart/2005/8/layout/process4"/>
    <dgm:cxn modelId="{FA3CA4F4-F5C9-4989-BD4C-71A649FFF018}" type="presParOf" srcId="{413012BA-747D-4921-9FC4-C63354EC16AB}" destId="{56A13FE0-566B-4220-B860-26D1ECA3A8EB}" srcOrd="2" destOrd="0" presId="urn:microsoft.com/office/officeart/2005/8/layout/process4"/>
    <dgm:cxn modelId="{CEC1CC4F-C1F8-4B82-8EE6-26675361E8B1}" type="presParOf" srcId="{56A13FE0-566B-4220-B860-26D1ECA3A8EB}" destId="{6764EFE7-5749-4267-A4E9-EF0C651C3C64}" srcOrd="0" destOrd="0" presId="urn:microsoft.com/office/officeart/2005/8/layout/process4"/>
    <dgm:cxn modelId="{DEF25B8A-3D17-4119-AF48-6F92A856C792}" type="presParOf" srcId="{413012BA-747D-4921-9FC4-C63354EC16AB}" destId="{0D374152-B9A9-49E0-84B1-C0DA4C2EF429}" srcOrd="3" destOrd="0" presId="urn:microsoft.com/office/officeart/2005/8/layout/process4"/>
    <dgm:cxn modelId="{6E660821-A709-43DE-925E-52DB0252CF2B}" type="presParOf" srcId="{413012BA-747D-4921-9FC4-C63354EC16AB}" destId="{13149335-06C7-450B-B388-A8F8C31EA6BB}" srcOrd="4" destOrd="0" presId="urn:microsoft.com/office/officeart/2005/8/layout/process4"/>
    <dgm:cxn modelId="{64E4608E-6643-47BC-86E4-8EE1AB2AEA8F}" type="presParOf" srcId="{13149335-06C7-450B-B388-A8F8C31EA6BB}" destId="{BD3D51B4-29F3-4C16-989B-29C187E58428}" srcOrd="0" destOrd="0" presId="urn:microsoft.com/office/officeart/2005/8/layout/process4"/>
    <dgm:cxn modelId="{59A71DD4-1AD4-4E95-AB08-2D8BE1011330}" type="presParOf" srcId="{413012BA-747D-4921-9FC4-C63354EC16AB}" destId="{C4000EAF-93D1-44CB-B249-1072BAD41CEA}" srcOrd="5" destOrd="0" presId="urn:microsoft.com/office/officeart/2005/8/layout/process4"/>
    <dgm:cxn modelId="{4D1AD56A-7348-4642-8BB8-96FB8A6118D3}" type="presParOf" srcId="{413012BA-747D-4921-9FC4-C63354EC16AB}" destId="{BF8C5A23-B889-42E9-8B9B-6DB6063806CB}" srcOrd="6" destOrd="0" presId="urn:microsoft.com/office/officeart/2005/8/layout/process4"/>
    <dgm:cxn modelId="{5FE07E71-B124-4F93-A20A-690DA9684EB5}" type="presParOf" srcId="{BF8C5A23-B889-42E9-8B9B-6DB6063806CB}" destId="{19D4CA38-03A5-41DF-B748-1199696DA011}"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81E9E675-4414-49D3-8E78-CDA156CFC3F2}"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7770BA26-BF73-443C-9780-923B1900DD5D}">
      <dgm:prSet phldrT="[Text]" custT="1"/>
      <dgm:spPr>
        <a:solidFill>
          <a:srgbClr val="458DCF"/>
        </a:solidFill>
      </dgm:spPr>
      <dgm:t>
        <a:bodyPr/>
        <a:lstStyle/>
        <a:p>
          <a:pPr>
            <a:lnSpc>
              <a:spcPct val="114000"/>
            </a:lnSpc>
            <a:spcBef>
              <a:spcPts val="600"/>
            </a:spcBef>
            <a:spcAft>
              <a:spcPts val="600"/>
            </a:spcAft>
          </a:pPr>
          <a:r>
            <a:rPr lang="en-AU" sz="2000" dirty="0"/>
            <a:t>Droplets in the air</a:t>
          </a:r>
        </a:p>
      </dgm:t>
    </dgm:pt>
    <dgm:pt modelId="{3BF7D730-138D-4F64-9C23-012AAB1D6C71}" type="parTrans" cxnId="{D397D164-6EDE-49BD-BEC4-326B6E8C4A49}">
      <dgm:prSet/>
      <dgm:spPr/>
      <dgm:t>
        <a:bodyPr/>
        <a:lstStyle/>
        <a:p>
          <a:pPr>
            <a:lnSpc>
              <a:spcPct val="114000"/>
            </a:lnSpc>
            <a:spcBef>
              <a:spcPts val="600"/>
            </a:spcBef>
            <a:spcAft>
              <a:spcPts val="600"/>
            </a:spcAft>
          </a:pPr>
          <a:endParaRPr lang="en-AU" sz="2000"/>
        </a:p>
      </dgm:t>
    </dgm:pt>
    <dgm:pt modelId="{6659E270-88B8-4371-ABAE-57E079252883}" type="sibTrans" cxnId="{D397D164-6EDE-49BD-BEC4-326B6E8C4A49}">
      <dgm:prSet/>
      <dgm:spPr/>
      <dgm:t>
        <a:bodyPr/>
        <a:lstStyle/>
        <a:p>
          <a:pPr>
            <a:lnSpc>
              <a:spcPct val="114000"/>
            </a:lnSpc>
            <a:spcBef>
              <a:spcPts val="600"/>
            </a:spcBef>
            <a:spcAft>
              <a:spcPts val="600"/>
            </a:spcAft>
          </a:pPr>
          <a:endParaRPr lang="en-AU" sz="2000"/>
        </a:p>
      </dgm:t>
    </dgm:pt>
    <dgm:pt modelId="{875FE21A-AE3F-4178-A9CB-3669992F1F1B}">
      <dgm:prSet phldrT="[Text]" custT="1"/>
      <dgm:spPr>
        <a:solidFill>
          <a:srgbClr val="43A9CD"/>
        </a:solidFill>
      </dgm:spPr>
      <dgm:t>
        <a:bodyPr/>
        <a:lstStyle/>
        <a:p>
          <a:pPr>
            <a:lnSpc>
              <a:spcPct val="114000"/>
            </a:lnSpc>
            <a:spcBef>
              <a:spcPts val="600"/>
            </a:spcBef>
            <a:spcAft>
              <a:spcPts val="600"/>
            </a:spcAft>
          </a:pPr>
          <a:r>
            <a:rPr lang="en-AU" sz="2000"/>
            <a:t>Aerosols</a:t>
          </a:r>
        </a:p>
      </dgm:t>
    </dgm:pt>
    <dgm:pt modelId="{44498B82-F155-4706-B22A-03401F5304FC}" type="parTrans" cxnId="{DE32CAFC-7ED8-479B-A8DB-1B906E1DE0EE}">
      <dgm:prSet/>
      <dgm:spPr/>
      <dgm:t>
        <a:bodyPr/>
        <a:lstStyle/>
        <a:p>
          <a:pPr>
            <a:lnSpc>
              <a:spcPct val="114000"/>
            </a:lnSpc>
            <a:spcBef>
              <a:spcPts val="600"/>
            </a:spcBef>
            <a:spcAft>
              <a:spcPts val="600"/>
            </a:spcAft>
          </a:pPr>
          <a:endParaRPr lang="en-AU" sz="2000"/>
        </a:p>
      </dgm:t>
    </dgm:pt>
    <dgm:pt modelId="{5318EFE2-E0C1-49CB-835B-FD7229539177}" type="sibTrans" cxnId="{DE32CAFC-7ED8-479B-A8DB-1B906E1DE0EE}">
      <dgm:prSet/>
      <dgm:spPr/>
      <dgm:t>
        <a:bodyPr/>
        <a:lstStyle/>
        <a:p>
          <a:pPr>
            <a:lnSpc>
              <a:spcPct val="114000"/>
            </a:lnSpc>
            <a:spcBef>
              <a:spcPts val="600"/>
            </a:spcBef>
            <a:spcAft>
              <a:spcPts val="600"/>
            </a:spcAft>
          </a:pPr>
          <a:endParaRPr lang="en-AU" sz="2000"/>
        </a:p>
      </dgm:t>
    </dgm:pt>
    <dgm:pt modelId="{A6C1E7C2-6889-4B19-AE9F-77A2BB6C5E26}">
      <dgm:prSet phldrT="[Text]" custT="1"/>
      <dgm:spPr>
        <a:solidFill>
          <a:srgbClr val="42BDCA"/>
        </a:solidFill>
      </dgm:spPr>
      <dgm:t>
        <a:bodyPr/>
        <a:lstStyle/>
        <a:p>
          <a:pPr>
            <a:lnSpc>
              <a:spcPct val="114000"/>
            </a:lnSpc>
            <a:spcBef>
              <a:spcPts val="600"/>
            </a:spcBef>
            <a:spcAft>
              <a:spcPts val="600"/>
            </a:spcAft>
          </a:pPr>
          <a:r>
            <a:rPr lang="en-AU" sz="2000" err="1"/>
            <a:t>Feces</a:t>
          </a:r>
          <a:endParaRPr lang="en-AU" sz="2000"/>
        </a:p>
      </dgm:t>
    </dgm:pt>
    <dgm:pt modelId="{71539883-C109-4E47-9A2D-B9BA3B792EAE}" type="parTrans" cxnId="{CA3E2670-7149-4F01-93E3-945C67A5D2F6}">
      <dgm:prSet/>
      <dgm:spPr/>
      <dgm:t>
        <a:bodyPr/>
        <a:lstStyle/>
        <a:p>
          <a:pPr>
            <a:lnSpc>
              <a:spcPct val="114000"/>
            </a:lnSpc>
            <a:spcBef>
              <a:spcPts val="600"/>
            </a:spcBef>
            <a:spcAft>
              <a:spcPts val="600"/>
            </a:spcAft>
          </a:pPr>
          <a:endParaRPr lang="en-AU" sz="2000"/>
        </a:p>
      </dgm:t>
    </dgm:pt>
    <dgm:pt modelId="{08C4BECE-1C9C-404A-8790-F2B14CC8B812}" type="sibTrans" cxnId="{CA3E2670-7149-4F01-93E3-945C67A5D2F6}">
      <dgm:prSet/>
      <dgm:spPr/>
      <dgm:t>
        <a:bodyPr/>
        <a:lstStyle/>
        <a:p>
          <a:pPr>
            <a:lnSpc>
              <a:spcPct val="114000"/>
            </a:lnSpc>
            <a:spcBef>
              <a:spcPts val="600"/>
            </a:spcBef>
            <a:spcAft>
              <a:spcPts val="600"/>
            </a:spcAft>
          </a:pPr>
          <a:endParaRPr lang="en-AU" sz="2000"/>
        </a:p>
      </dgm:t>
    </dgm:pt>
    <dgm:pt modelId="{7BA60B99-1DCC-4970-8CB7-067F277A495E}">
      <dgm:prSet phldrT="[Text]" custT="1"/>
      <dgm:spPr>
        <a:solidFill>
          <a:srgbClr val="3CBE99"/>
        </a:solidFill>
      </dgm:spPr>
      <dgm:t>
        <a:bodyPr/>
        <a:lstStyle/>
        <a:p>
          <a:pPr>
            <a:lnSpc>
              <a:spcPct val="114000"/>
            </a:lnSpc>
            <a:spcBef>
              <a:spcPts val="600"/>
            </a:spcBef>
            <a:spcAft>
              <a:spcPts val="600"/>
            </a:spcAft>
          </a:pPr>
          <a:r>
            <a:rPr lang="en-AU" sz="2000"/>
            <a:t>Skin</a:t>
          </a:r>
        </a:p>
      </dgm:t>
    </dgm:pt>
    <dgm:pt modelId="{B5F6BFA7-0EDB-4FD3-91B6-926C4B2EF1A0}" type="parTrans" cxnId="{B1ED9483-D5F0-4A04-AB8D-9DB39C2DE08D}">
      <dgm:prSet/>
      <dgm:spPr/>
      <dgm:t>
        <a:bodyPr/>
        <a:lstStyle/>
        <a:p>
          <a:pPr>
            <a:lnSpc>
              <a:spcPct val="114000"/>
            </a:lnSpc>
            <a:spcBef>
              <a:spcPts val="600"/>
            </a:spcBef>
            <a:spcAft>
              <a:spcPts val="600"/>
            </a:spcAft>
          </a:pPr>
          <a:endParaRPr lang="en-AU" sz="2000"/>
        </a:p>
      </dgm:t>
    </dgm:pt>
    <dgm:pt modelId="{941C9231-29BB-4715-8571-2E725AF2A84B}" type="sibTrans" cxnId="{B1ED9483-D5F0-4A04-AB8D-9DB39C2DE08D}">
      <dgm:prSet/>
      <dgm:spPr/>
      <dgm:t>
        <a:bodyPr/>
        <a:lstStyle/>
        <a:p>
          <a:pPr>
            <a:lnSpc>
              <a:spcPct val="114000"/>
            </a:lnSpc>
            <a:spcBef>
              <a:spcPts val="600"/>
            </a:spcBef>
            <a:spcAft>
              <a:spcPts val="600"/>
            </a:spcAft>
          </a:pPr>
          <a:endParaRPr lang="en-AU" sz="2000"/>
        </a:p>
      </dgm:t>
    </dgm:pt>
    <dgm:pt modelId="{0A7058BB-5CE7-4B9A-A740-51D98D2ACE25}">
      <dgm:prSet phldrT="[Text]" custT="1"/>
      <dgm:spPr/>
      <dgm:t>
        <a:bodyPr/>
        <a:lstStyle/>
        <a:p>
          <a:pPr>
            <a:lnSpc>
              <a:spcPct val="114000"/>
            </a:lnSpc>
            <a:spcBef>
              <a:spcPts val="600"/>
            </a:spcBef>
            <a:spcAft>
              <a:spcPts val="600"/>
            </a:spcAft>
          </a:pPr>
          <a:r>
            <a:rPr lang="en-AU" sz="2000"/>
            <a:t>Bodily fluids</a:t>
          </a:r>
        </a:p>
      </dgm:t>
    </dgm:pt>
    <dgm:pt modelId="{7F508CF3-D686-4F56-8B99-D613082D6E7C}" type="parTrans" cxnId="{60BED024-E130-4D1D-B15E-8C147DEF1AD3}">
      <dgm:prSet/>
      <dgm:spPr/>
      <dgm:t>
        <a:bodyPr/>
        <a:lstStyle/>
        <a:p>
          <a:pPr>
            <a:lnSpc>
              <a:spcPct val="114000"/>
            </a:lnSpc>
            <a:spcBef>
              <a:spcPts val="600"/>
            </a:spcBef>
            <a:spcAft>
              <a:spcPts val="600"/>
            </a:spcAft>
          </a:pPr>
          <a:endParaRPr lang="en-AU" sz="2000"/>
        </a:p>
      </dgm:t>
    </dgm:pt>
    <dgm:pt modelId="{CA897577-DA46-4341-9CA0-47DF15D33BF9}" type="sibTrans" cxnId="{60BED024-E130-4D1D-B15E-8C147DEF1AD3}">
      <dgm:prSet/>
      <dgm:spPr/>
      <dgm:t>
        <a:bodyPr/>
        <a:lstStyle/>
        <a:p>
          <a:pPr>
            <a:lnSpc>
              <a:spcPct val="114000"/>
            </a:lnSpc>
            <a:spcBef>
              <a:spcPts val="600"/>
            </a:spcBef>
            <a:spcAft>
              <a:spcPts val="600"/>
            </a:spcAft>
          </a:pPr>
          <a:endParaRPr lang="en-AU" sz="2000"/>
        </a:p>
      </dgm:t>
    </dgm:pt>
    <dgm:pt modelId="{0FF47E71-2C31-47FE-AC81-5D61C2FB365D}">
      <dgm:prSet phldrT="[Text]" custT="1"/>
      <dgm:spPr/>
      <dgm:t>
        <a:bodyPr/>
        <a:lstStyle/>
        <a:p>
          <a:pPr>
            <a:lnSpc>
              <a:spcPct val="114000"/>
            </a:lnSpc>
            <a:spcBef>
              <a:spcPts val="600"/>
            </a:spcBef>
            <a:spcAft>
              <a:spcPts val="600"/>
            </a:spcAft>
          </a:pPr>
          <a:r>
            <a:rPr lang="en-AU" sz="2000"/>
            <a:t>Water and food</a:t>
          </a:r>
        </a:p>
      </dgm:t>
    </dgm:pt>
    <dgm:pt modelId="{92CAD4D9-8DF4-4FA6-9DC0-3CC19DB442A0}" type="parTrans" cxnId="{8720E2DB-C2BC-49B8-AA80-EA095821D1E2}">
      <dgm:prSet/>
      <dgm:spPr/>
      <dgm:t>
        <a:bodyPr/>
        <a:lstStyle/>
        <a:p>
          <a:pPr>
            <a:lnSpc>
              <a:spcPct val="114000"/>
            </a:lnSpc>
            <a:spcBef>
              <a:spcPts val="600"/>
            </a:spcBef>
            <a:spcAft>
              <a:spcPts val="600"/>
            </a:spcAft>
          </a:pPr>
          <a:endParaRPr lang="en-AU" sz="2000"/>
        </a:p>
      </dgm:t>
    </dgm:pt>
    <dgm:pt modelId="{2AA31B25-ED4E-42AB-AAA2-F9DC03BA2772}" type="sibTrans" cxnId="{8720E2DB-C2BC-49B8-AA80-EA095821D1E2}">
      <dgm:prSet/>
      <dgm:spPr/>
      <dgm:t>
        <a:bodyPr/>
        <a:lstStyle/>
        <a:p>
          <a:pPr>
            <a:lnSpc>
              <a:spcPct val="114000"/>
            </a:lnSpc>
            <a:spcBef>
              <a:spcPts val="600"/>
            </a:spcBef>
            <a:spcAft>
              <a:spcPts val="600"/>
            </a:spcAft>
          </a:pPr>
          <a:endParaRPr lang="en-AU" sz="2000"/>
        </a:p>
      </dgm:t>
    </dgm:pt>
    <dgm:pt modelId="{25E41274-2147-4FB4-AE53-7219C91D499D}">
      <dgm:prSet phldrT="[Text]" custT="1"/>
      <dgm:spPr/>
      <dgm:t>
        <a:bodyPr/>
        <a:lstStyle/>
        <a:p>
          <a:pPr>
            <a:lnSpc>
              <a:spcPct val="114000"/>
            </a:lnSpc>
            <a:spcBef>
              <a:spcPts val="600"/>
            </a:spcBef>
            <a:spcAft>
              <a:spcPts val="600"/>
            </a:spcAft>
          </a:pPr>
          <a:r>
            <a:rPr lang="en-AU" sz="2000"/>
            <a:t>Pregnancy</a:t>
          </a:r>
        </a:p>
      </dgm:t>
    </dgm:pt>
    <dgm:pt modelId="{043E7AFC-45B9-4B4E-9E16-1BF7371182C5}" type="parTrans" cxnId="{88C793D6-2CC4-43B2-AB15-EA71375DCD14}">
      <dgm:prSet/>
      <dgm:spPr/>
      <dgm:t>
        <a:bodyPr/>
        <a:lstStyle/>
        <a:p>
          <a:pPr>
            <a:lnSpc>
              <a:spcPct val="114000"/>
            </a:lnSpc>
            <a:spcBef>
              <a:spcPts val="600"/>
            </a:spcBef>
            <a:spcAft>
              <a:spcPts val="600"/>
            </a:spcAft>
          </a:pPr>
          <a:endParaRPr lang="en-AU" sz="2000"/>
        </a:p>
      </dgm:t>
    </dgm:pt>
    <dgm:pt modelId="{03836672-9F1A-4300-84FA-28B4A11CCEFF}" type="sibTrans" cxnId="{88C793D6-2CC4-43B2-AB15-EA71375DCD14}">
      <dgm:prSet/>
      <dgm:spPr/>
      <dgm:t>
        <a:bodyPr/>
        <a:lstStyle/>
        <a:p>
          <a:pPr>
            <a:lnSpc>
              <a:spcPct val="114000"/>
            </a:lnSpc>
            <a:spcBef>
              <a:spcPts val="600"/>
            </a:spcBef>
            <a:spcAft>
              <a:spcPts val="600"/>
            </a:spcAft>
          </a:pPr>
          <a:endParaRPr lang="en-AU" sz="2000"/>
        </a:p>
      </dgm:t>
    </dgm:pt>
    <dgm:pt modelId="{91CFBAFD-289F-4C59-84C1-C266BD1B95BC}">
      <dgm:prSet phldrT="[Text]" custT="1"/>
      <dgm:spPr/>
      <dgm:t>
        <a:bodyPr/>
        <a:lstStyle/>
        <a:p>
          <a:pPr>
            <a:lnSpc>
              <a:spcPct val="114000"/>
            </a:lnSpc>
            <a:spcBef>
              <a:spcPts val="600"/>
            </a:spcBef>
            <a:spcAft>
              <a:spcPts val="600"/>
            </a:spcAft>
          </a:pPr>
          <a:r>
            <a:rPr lang="en-AU" sz="2000" dirty="0"/>
            <a:t>Animals</a:t>
          </a:r>
        </a:p>
      </dgm:t>
    </dgm:pt>
    <dgm:pt modelId="{4BEEF71B-4178-48BA-BF6B-6E6A4D588AC4}" type="parTrans" cxnId="{E87B51AD-7CED-498C-8F95-A3E27EFD2105}">
      <dgm:prSet/>
      <dgm:spPr/>
      <dgm:t>
        <a:bodyPr/>
        <a:lstStyle/>
        <a:p>
          <a:pPr>
            <a:lnSpc>
              <a:spcPct val="114000"/>
            </a:lnSpc>
            <a:spcBef>
              <a:spcPts val="600"/>
            </a:spcBef>
            <a:spcAft>
              <a:spcPts val="600"/>
            </a:spcAft>
          </a:pPr>
          <a:endParaRPr lang="en-AU" sz="2000"/>
        </a:p>
      </dgm:t>
    </dgm:pt>
    <dgm:pt modelId="{B7753908-4C1A-4886-8382-973778362A82}" type="sibTrans" cxnId="{E87B51AD-7CED-498C-8F95-A3E27EFD2105}">
      <dgm:prSet/>
      <dgm:spPr/>
      <dgm:t>
        <a:bodyPr/>
        <a:lstStyle/>
        <a:p>
          <a:pPr>
            <a:lnSpc>
              <a:spcPct val="114000"/>
            </a:lnSpc>
            <a:spcBef>
              <a:spcPts val="600"/>
            </a:spcBef>
            <a:spcAft>
              <a:spcPts val="600"/>
            </a:spcAft>
          </a:pPr>
          <a:endParaRPr lang="en-AU" sz="2000"/>
        </a:p>
      </dgm:t>
    </dgm:pt>
    <dgm:pt modelId="{25496DD0-5848-41D2-8730-FC640F1466F1}" type="pres">
      <dgm:prSet presAssocID="{81E9E675-4414-49D3-8E78-CDA156CFC3F2}" presName="diagram" presStyleCnt="0">
        <dgm:presLayoutVars>
          <dgm:dir/>
          <dgm:resizeHandles val="exact"/>
        </dgm:presLayoutVars>
      </dgm:prSet>
      <dgm:spPr/>
    </dgm:pt>
    <dgm:pt modelId="{2571E070-100E-48E0-9CA9-CF52D373736C}" type="pres">
      <dgm:prSet presAssocID="{7770BA26-BF73-443C-9780-923B1900DD5D}" presName="node" presStyleLbl="node1" presStyleIdx="0" presStyleCnt="8">
        <dgm:presLayoutVars>
          <dgm:bulletEnabled val="1"/>
        </dgm:presLayoutVars>
      </dgm:prSet>
      <dgm:spPr/>
    </dgm:pt>
    <dgm:pt modelId="{9E233360-A7D7-46DA-BEA7-E0692A4DB9E8}" type="pres">
      <dgm:prSet presAssocID="{6659E270-88B8-4371-ABAE-57E079252883}" presName="sibTrans" presStyleCnt="0"/>
      <dgm:spPr/>
    </dgm:pt>
    <dgm:pt modelId="{6FB78BCF-7DC7-465C-8DF2-E55ECB5A3FB7}" type="pres">
      <dgm:prSet presAssocID="{875FE21A-AE3F-4178-A9CB-3669992F1F1B}" presName="node" presStyleLbl="node1" presStyleIdx="1" presStyleCnt="8">
        <dgm:presLayoutVars>
          <dgm:bulletEnabled val="1"/>
        </dgm:presLayoutVars>
      </dgm:prSet>
      <dgm:spPr/>
    </dgm:pt>
    <dgm:pt modelId="{2F6D1192-1B4C-4A15-9CDE-5244FBFC5DDE}" type="pres">
      <dgm:prSet presAssocID="{5318EFE2-E0C1-49CB-835B-FD7229539177}" presName="sibTrans" presStyleCnt="0"/>
      <dgm:spPr/>
    </dgm:pt>
    <dgm:pt modelId="{897FF894-CBAE-45EC-9078-92C2E4C5538D}" type="pres">
      <dgm:prSet presAssocID="{A6C1E7C2-6889-4B19-AE9F-77A2BB6C5E26}" presName="node" presStyleLbl="node1" presStyleIdx="2" presStyleCnt="8">
        <dgm:presLayoutVars>
          <dgm:bulletEnabled val="1"/>
        </dgm:presLayoutVars>
      </dgm:prSet>
      <dgm:spPr/>
    </dgm:pt>
    <dgm:pt modelId="{599D13C6-6D0D-448A-98D5-23E35FFEADF8}" type="pres">
      <dgm:prSet presAssocID="{08C4BECE-1C9C-404A-8790-F2B14CC8B812}" presName="sibTrans" presStyleCnt="0"/>
      <dgm:spPr/>
    </dgm:pt>
    <dgm:pt modelId="{D183D5CE-3616-40AD-B8AC-2B7610242F47}" type="pres">
      <dgm:prSet presAssocID="{7BA60B99-1DCC-4970-8CB7-067F277A495E}" presName="node" presStyleLbl="node1" presStyleIdx="3" presStyleCnt="8">
        <dgm:presLayoutVars>
          <dgm:bulletEnabled val="1"/>
        </dgm:presLayoutVars>
      </dgm:prSet>
      <dgm:spPr/>
    </dgm:pt>
    <dgm:pt modelId="{B6906C06-34D2-48A1-933D-EFAEF5885112}" type="pres">
      <dgm:prSet presAssocID="{941C9231-29BB-4715-8571-2E725AF2A84B}" presName="sibTrans" presStyleCnt="0"/>
      <dgm:spPr/>
    </dgm:pt>
    <dgm:pt modelId="{63981F88-F2A8-46AB-914F-0134548C89C1}" type="pres">
      <dgm:prSet presAssocID="{0A7058BB-5CE7-4B9A-A740-51D98D2ACE25}" presName="node" presStyleLbl="node1" presStyleIdx="4" presStyleCnt="8">
        <dgm:presLayoutVars>
          <dgm:bulletEnabled val="1"/>
        </dgm:presLayoutVars>
      </dgm:prSet>
      <dgm:spPr/>
    </dgm:pt>
    <dgm:pt modelId="{B31C432D-4185-40A3-ACB4-AF08FE9D4256}" type="pres">
      <dgm:prSet presAssocID="{CA897577-DA46-4341-9CA0-47DF15D33BF9}" presName="sibTrans" presStyleCnt="0"/>
      <dgm:spPr/>
    </dgm:pt>
    <dgm:pt modelId="{CDDC2777-2C45-43EE-9E8D-B9E94EA00460}" type="pres">
      <dgm:prSet presAssocID="{0FF47E71-2C31-47FE-AC81-5D61C2FB365D}" presName="node" presStyleLbl="node1" presStyleIdx="5" presStyleCnt="8">
        <dgm:presLayoutVars>
          <dgm:bulletEnabled val="1"/>
        </dgm:presLayoutVars>
      </dgm:prSet>
      <dgm:spPr/>
    </dgm:pt>
    <dgm:pt modelId="{7204ED83-2FBA-4597-A5D7-77643564FC85}" type="pres">
      <dgm:prSet presAssocID="{2AA31B25-ED4E-42AB-AAA2-F9DC03BA2772}" presName="sibTrans" presStyleCnt="0"/>
      <dgm:spPr/>
    </dgm:pt>
    <dgm:pt modelId="{F7F7689A-5535-4ECF-B301-506491DC4AE5}" type="pres">
      <dgm:prSet presAssocID="{25E41274-2147-4FB4-AE53-7219C91D499D}" presName="node" presStyleLbl="node1" presStyleIdx="6" presStyleCnt="8">
        <dgm:presLayoutVars>
          <dgm:bulletEnabled val="1"/>
        </dgm:presLayoutVars>
      </dgm:prSet>
      <dgm:spPr/>
    </dgm:pt>
    <dgm:pt modelId="{D79C7EC1-796F-4E4F-8D19-A84AAACD1695}" type="pres">
      <dgm:prSet presAssocID="{03836672-9F1A-4300-84FA-28B4A11CCEFF}" presName="sibTrans" presStyleCnt="0"/>
      <dgm:spPr/>
    </dgm:pt>
    <dgm:pt modelId="{CE46CDAB-B2C8-445A-8379-8E0C4B81F078}" type="pres">
      <dgm:prSet presAssocID="{91CFBAFD-289F-4C59-84C1-C266BD1B95BC}" presName="node" presStyleLbl="node1" presStyleIdx="7" presStyleCnt="8">
        <dgm:presLayoutVars>
          <dgm:bulletEnabled val="1"/>
        </dgm:presLayoutVars>
      </dgm:prSet>
      <dgm:spPr/>
    </dgm:pt>
  </dgm:ptLst>
  <dgm:cxnLst>
    <dgm:cxn modelId="{1A744901-71BD-4A70-A528-F797629F0C39}" type="presOf" srcId="{7BA60B99-1DCC-4970-8CB7-067F277A495E}" destId="{D183D5CE-3616-40AD-B8AC-2B7610242F47}" srcOrd="0" destOrd="0" presId="urn:microsoft.com/office/officeart/2005/8/layout/default"/>
    <dgm:cxn modelId="{5A50D10C-180D-4846-8849-A6D206446EEE}" type="presOf" srcId="{0FF47E71-2C31-47FE-AC81-5D61C2FB365D}" destId="{CDDC2777-2C45-43EE-9E8D-B9E94EA00460}" srcOrd="0" destOrd="0" presId="urn:microsoft.com/office/officeart/2005/8/layout/default"/>
    <dgm:cxn modelId="{60BED024-E130-4D1D-B15E-8C147DEF1AD3}" srcId="{81E9E675-4414-49D3-8E78-CDA156CFC3F2}" destId="{0A7058BB-5CE7-4B9A-A740-51D98D2ACE25}" srcOrd="4" destOrd="0" parTransId="{7F508CF3-D686-4F56-8B99-D613082D6E7C}" sibTransId="{CA897577-DA46-4341-9CA0-47DF15D33BF9}"/>
    <dgm:cxn modelId="{092B7760-E178-43B0-8E63-7ACC5FD9E707}" type="presOf" srcId="{A6C1E7C2-6889-4B19-AE9F-77A2BB6C5E26}" destId="{897FF894-CBAE-45EC-9078-92C2E4C5538D}" srcOrd="0" destOrd="0" presId="urn:microsoft.com/office/officeart/2005/8/layout/default"/>
    <dgm:cxn modelId="{D397D164-6EDE-49BD-BEC4-326B6E8C4A49}" srcId="{81E9E675-4414-49D3-8E78-CDA156CFC3F2}" destId="{7770BA26-BF73-443C-9780-923B1900DD5D}" srcOrd="0" destOrd="0" parTransId="{3BF7D730-138D-4F64-9C23-012AAB1D6C71}" sibTransId="{6659E270-88B8-4371-ABAE-57E079252883}"/>
    <dgm:cxn modelId="{95D88845-A4FE-4613-A788-6DB9BA1F8263}" type="presOf" srcId="{7770BA26-BF73-443C-9780-923B1900DD5D}" destId="{2571E070-100E-48E0-9CA9-CF52D373736C}" srcOrd="0" destOrd="0" presId="urn:microsoft.com/office/officeart/2005/8/layout/default"/>
    <dgm:cxn modelId="{CA3E2670-7149-4F01-93E3-945C67A5D2F6}" srcId="{81E9E675-4414-49D3-8E78-CDA156CFC3F2}" destId="{A6C1E7C2-6889-4B19-AE9F-77A2BB6C5E26}" srcOrd="2" destOrd="0" parTransId="{71539883-C109-4E47-9A2D-B9BA3B792EAE}" sibTransId="{08C4BECE-1C9C-404A-8790-F2B14CC8B812}"/>
    <dgm:cxn modelId="{AAE33071-7AD7-4401-8D6D-F5813D549902}" type="presOf" srcId="{25E41274-2147-4FB4-AE53-7219C91D499D}" destId="{F7F7689A-5535-4ECF-B301-506491DC4AE5}" srcOrd="0" destOrd="0" presId="urn:microsoft.com/office/officeart/2005/8/layout/default"/>
    <dgm:cxn modelId="{B1ED9483-D5F0-4A04-AB8D-9DB39C2DE08D}" srcId="{81E9E675-4414-49D3-8E78-CDA156CFC3F2}" destId="{7BA60B99-1DCC-4970-8CB7-067F277A495E}" srcOrd="3" destOrd="0" parTransId="{B5F6BFA7-0EDB-4FD3-91B6-926C4B2EF1A0}" sibTransId="{941C9231-29BB-4715-8571-2E725AF2A84B}"/>
    <dgm:cxn modelId="{A1A8ED98-D6E0-44F1-B634-B70278473CB3}" type="presOf" srcId="{0A7058BB-5CE7-4B9A-A740-51D98D2ACE25}" destId="{63981F88-F2A8-46AB-914F-0134548C89C1}" srcOrd="0" destOrd="0" presId="urn:microsoft.com/office/officeart/2005/8/layout/default"/>
    <dgm:cxn modelId="{A350F39D-529D-4117-96C5-BD9D5C837937}" type="presOf" srcId="{81E9E675-4414-49D3-8E78-CDA156CFC3F2}" destId="{25496DD0-5848-41D2-8730-FC640F1466F1}" srcOrd="0" destOrd="0" presId="urn:microsoft.com/office/officeart/2005/8/layout/default"/>
    <dgm:cxn modelId="{E87B51AD-7CED-498C-8F95-A3E27EFD2105}" srcId="{81E9E675-4414-49D3-8E78-CDA156CFC3F2}" destId="{91CFBAFD-289F-4C59-84C1-C266BD1B95BC}" srcOrd="7" destOrd="0" parTransId="{4BEEF71B-4178-48BA-BF6B-6E6A4D588AC4}" sibTransId="{B7753908-4C1A-4886-8382-973778362A82}"/>
    <dgm:cxn modelId="{5F545BB3-E0B1-4C8A-B248-DDFCEEFD02CF}" type="presOf" srcId="{91CFBAFD-289F-4C59-84C1-C266BD1B95BC}" destId="{CE46CDAB-B2C8-445A-8379-8E0C4B81F078}" srcOrd="0" destOrd="0" presId="urn:microsoft.com/office/officeart/2005/8/layout/default"/>
    <dgm:cxn modelId="{88C793D6-2CC4-43B2-AB15-EA71375DCD14}" srcId="{81E9E675-4414-49D3-8E78-CDA156CFC3F2}" destId="{25E41274-2147-4FB4-AE53-7219C91D499D}" srcOrd="6" destOrd="0" parTransId="{043E7AFC-45B9-4B4E-9E16-1BF7371182C5}" sibTransId="{03836672-9F1A-4300-84FA-28B4A11CCEFF}"/>
    <dgm:cxn modelId="{8720E2DB-C2BC-49B8-AA80-EA095821D1E2}" srcId="{81E9E675-4414-49D3-8E78-CDA156CFC3F2}" destId="{0FF47E71-2C31-47FE-AC81-5D61C2FB365D}" srcOrd="5" destOrd="0" parTransId="{92CAD4D9-8DF4-4FA6-9DC0-3CC19DB442A0}" sibTransId="{2AA31B25-ED4E-42AB-AAA2-F9DC03BA2772}"/>
    <dgm:cxn modelId="{EFCE01DC-B66B-4710-A3DC-95BB9D5E5557}" type="presOf" srcId="{875FE21A-AE3F-4178-A9CB-3669992F1F1B}" destId="{6FB78BCF-7DC7-465C-8DF2-E55ECB5A3FB7}" srcOrd="0" destOrd="0" presId="urn:microsoft.com/office/officeart/2005/8/layout/default"/>
    <dgm:cxn modelId="{DE32CAFC-7ED8-479B-A8DB-1B906E1DE0EE}" srcId="{81E9E675-4414-49D3-8E78-CDA156CFC3F2}" destId="{875FE21A-AE3F-4178-A9CB-3669992F1F1B}" srcOrd="1" destOrd="0" parTransId="{44498B82-F155-4706-B22A-03401F5304FC}" sibTransId="{5318EFE2-E0C1-49CB-835B-FD7229539177}"/>
    <dgm:cxn modelId="{B5056A96-4775-4B61-8B6F-FD7A16056BBA}" type="presParOf" srcId="{25496DD0-5848-41D2-8730-FC640F1466F1}" destId="{2571E070-100E-48E0-9CA9-CF52D373736C}" srcOrd="0" destOrd="0" presId="urn:microsoft.com/office/officeart/2005/8/layout/default"/>
    <dgm:cxn modelId="{C0884522-886B-41D4-A760-E224E6469BB8}" type="presParOf" srcId="{25496DD0-5848-41D2-8730-FC640F1466F1}" destId="{9E233360-A7D7-46DA-BEA7-E0692A4DB9E8}" srcOrd="1" destOrd="0" presId="urn:microsoft.com/office/officeart/2005/8/layout/default"/>
    <dgm:cxn modelId="{B3C35F8E-8C09-4235-882F-DB30EC8320E0}" type="presParOf" srcId="{25496DD0-5848-41D2-8730-FC640F1466F1}" destId="{6FB78BCF-7DC7-465C-8DF2-E55ECB5A3FB7}" srcOrd="2" destOrd="0" presId="urn:microsoft.com/office/officeart/2005/8/layout/default"/>
    <dgm:cxn modelId="{2FC1916F-1B3F-4FEB-AAD3-D67328F52CE5}" type="presParOf" srcId="{25496DD0-5848-41D2-8730-FC640F1466F1}" destId="{2F6D1192-1B4C-4A15-9CDE-5244FBFC5DDE}" srcOrd="3" destOrd="0" presId="urn:microsoft.com/office/officeart/2005/8/layout/default"/>
    <dgm:cxn modelId="{98BBE809-DCF5-4D6D-B7BE-760FF3F05977}" type="presParOf" srcId="{25496DD0-5848-41D2-8730-FC640F1466F1}" destId="{897FF894-CBAE-45EC-9078-92C2E4C5538D}" srcOrd="4" destOrd="0" presId="urn:microsoft.com/office/officeart/2005/8/layout/default"/>
    <dgm:cxn modelId="{6222FE3A-3519-41FE-AC3B-C4C038E86A15}" type="presParOf" srcId="{25496DD0-5848-41D2-8730-FC640F1466F1}" destId="{599D13C6-6D0D-448A-98D5-23E35FFEADF8}" srcOrd="5" destOrd="0" presId="urn:microsoft.com/office/officeart/2005/8/layout/default"/>
    <dgm:cxn modelId="{385E4F6B-FFDC-47AF-AABA-F8A2B1CD6853}" type="presParOf" srcId="{25496DD0-5848-41D2-8730-FC640F1466F1}" destId="{D183D5CE-3616-40AD-B8AC-2B7610242F47}" srcOrd="6" destOrd="0" presId="urn:microsoft.com/office/officeart/2005/8/layout/default"/>
    <dgm:cxn modelId="{6DA8B82C-2776-415A-B1EA-0C2E5ABF590E}" type="presParOf" srcId="{25496DD0-5848-41D2-8730-FC640F1466F1}" destId="{B6906C06-34D2-48A1-933D-EFAEF5885112}" srcOrd="7" destOrd="0" presId="urn:microsoft.com/office/officeart/2005/8/layout/default"/>
    <dgm:cxn modelId="{AF073A51-54B7-4393-8F93-0D5F5D237B49}" type="presParOf" srcId="{25496DD0-5848-41D2-8730-FC640F1466F1}" destId="{63981F88-F2A8-46AB-914F-0134548C89C1}" srcOrd="8" destOrd="0" presId="urn:microsoft.com/office/officeart/2005/8/layout/default"/>
    <dgm:cxn modelId="{C47F403B-995A-46B6-8A68-9F81ACFDE4A0}" type="presParOf" srcId="{25496DD0-5848-41D2-8730-FC640F1466F1}" destId="{B31C432D-4185-40A3-ACB4-AF08FE9D4256}" srcOrd="9" destOrd="0" presId="urn:microsoft.com/office/officeart/2005/8/layout/default"/>
    <dgm:cxn modelId="{A6A27AB5-F77A-4963-9C86-CAAEE2225099}" type="presParOf" srcId="{25496DD0-5848-41D2-8730-FC640F1466F1}" destId="{CDDC2777-2C45-43EE-9E8D-B9E94EA00460}" srcOrd="10" destOrd="0" presId="urn:microsoft.com/office/officeart/2005/8/layout/default"/>
    <dgm:cxn modelId="{3D91CC47-AB43-475C-95F6-3B47C3B4B10E}" type="presParOf" srcId="{25496DD0-5848-41D2-8730-FC640F1466F1}" destId="{7204ED83-2FBA-4597-A5D7-77643564FC85}" srcOrd="11" destOrd="0" presId="urn:microsoft.com/office/officeart/2005/8/layout/default"/>
    <dgm:cxn modelId="{505102BB-4BEB-4B40-B791-E4A2E94D49FB}" type="presParOf" srcId="{25496DD0-5848-41D2-8730-FC640F1466F1}" destId="{F7F7689A-5535-4ECF-B301-506491DC4AE5}" srcOrd="12" destOrd="0" presId="urn:microsoft.com/office/officeart/2005/8/layout/default"/>
    <dgm:cxn modelId="{1FC00F69-45FD-42EE-B08D-BB75EB47F162}" type="presParOf" srcId="{25496DD0-5848-41D2-8730-FC640F1466F1}" destId="{D79C7EC1-796F-4E4F-8D19-A84AAACD1695}" srcOrd="13" destOrd="0" presId="urn:microsoft.com/office/officeart/2005/8/layout/default"/>
    <dgm:cxn modelId="{485C3B79-238C-4C69-98D1-0820AC1C8865}" type="presParOf" srcId="{25496DD0-5848-41D2-8730-FC640F1466F1}" destId="{CE46CDAB-B2C8-445A-8379-8E0C4B81F078}"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51DAD18-EF17-4941-A3FA-A3F75A3EA21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CEAEEFA4-821F-45BB-8C31-2C7A679A3342}">
      <dgm:prSet phldrT="[Text]" custT="1"/>
      <dgm:spPr>
        <a:solidFill>
          <a:srgbClr val="458DCF"/>
        </a:solidFill>
      </dgm:spPr>
      <dgm:t>
        <a:bodyPr/>
        <a:lstStyle/>
        <a:p>
          <a:pPr>
            <a:lnSpc>
              <a:spcPct val="114000"/>
            </a:lnSpc>
            <a:spcBef>
              <a:spcPts val="600"/>
            </a:spcBef>
            <a:spcAft>
              <a:spcPts val="600"/>
            </a:spcAft>
            <a:buFont typeface="Courier New" panose="02070309020205020404" pitchFamily="49" charset="0"/>
            <a:buChar char="o"/>
          </a:pPr>
          <a:r>
            <a:rPr lang="en-AU" sz="2000"/>
            <a:t>Hand hygiene</a:t>
          </a:r>
        </a:p>
      </dgm:t>
    </dgm:pt>
    <dgm:pt modelId="{D6D1B250-A1E8-4591-AE31-E15319406F0B}" type="parTrans" cxnId="{8D355C40-E8BE-4FF4-98F1-420D6E277CD6}">
      <dgm:prSet/>
      <dgm:spPr/>
      <dgm:t>
        <a:bodyPr/>
        <a:lstStyle/>
        <a:p>
          <a:pPr>
            <a:lnSpc>
              <a:spcPct val="114000"/>
            </a:lnSpc>
            <a:spcBef>
              <a:spcPts val="600"/>
            </a:spcBef>
            <a:spcAft>
              <a:spcPts val="600"/>
            </a:spcAft>
          </a:pPr>
          <a:endParaRPr lang="en-AU" sz="2000"/>
        </a:p>
      </dgm:t>
    </dgm:pt>
    <dgm:pt modelId="{58767C6C-F07A-4DFC-8559-77A08B313EA6}" type="sibTrans" cxnId="{8D355C40-E8BE-4FF4-98F1-420D6E277CD6}">
      <dgm:prSet/>
      <dgm:spPr/>
      <dgm:t>
        <a:bodyPr/>
        <a:lstStyle/>
        <a:p>
          <a:pPr>
            <a:lnSpc>
              <a:spcPct val="114000"/>
            </a:lnSpc>
            <a:spcBef>
              <a:spcPts val="600"/>
            </a:spcBef>
            <a:spcAft>
              <a:spcPts val="600"/>
            </a:spcAft>
          </a:pPr>
          <a:endParaRPr lang="en-AU" sz="2000"/>
        </a:p>
      </dgm:t>
    </dgm:pt>
    <dgm:pt modelId="{DBEF94A7-B521-4FB2-BF94-6A4A1E72DE1F}">
      <dgm:prSet custT="1"/>
      <dgm:spPr/>
      <dgm:t>
        <a:bodyPr/>
        <a:lstStyle/>
        <a:p>
          <a:pPr>
            <a:lnSpc>
              <a:spcPct val="114000"/>
            </a:lnSpc>
            <a:spcBef>
              <a:spcPts val="600"/>
            </a:spcBef>
            <a:spcAft>
              <a:spcPts val="600"/>
            </a:spcAft>
            <a:buFont typeface="Courier New" panose="02070309020205020404" pitchFamily="49" charset="0"/>
            <a:buChar char="o"/>
          </a:pPr>
          <a:r>
            <a:rPr lang="en-AU" sz="2000"/>
            <a:t>Following your organisation’s waste management plan and segregation methods</a:t>
          </a:r>
          <a:endParaRPr lang="en-PH" sz="2000"/>
        </a:p>
      </dgm:t>
    </dgm:pt>
    <dgm:pt modelId="{18D634E5-13E9-4B25-B32D-99B17B65E3AA}" type="parTrans" cxnId="{3D77193A-616F-47BA-9F23-4DEBABB59F1B}">
      <dgm:prSet/>
      <dgm:spPr/>
      <dgm:t>
        <a:bodyPr/>
        <a:lstStyle/>
        <a:p>
          <a:pPr>
            <a:lnSpc>
              <a:spcPct val="114000"/>
            </a:lnSpc>
            <a:spcBef>
              <a:spcPts val="600"/>
            </a:spcBef>
            <a:spcAft>
              <a:spcPts val="600"/>
            </a:spcAft>
          </a:pPr>
          <a:endParaRPr lang="en-AU" sz="2000"/>
        </a:p>
      </dgm:t>
    </dgm:pt>
    <dgm:pt modelId="{CA7F553A-E078-4E00-AF00-EBC3B34CE901}" type="sibTrans" cxnId="{3D77193A-616F-47BA-9F23-4DEBABB59F1B}">
      <dgm:prSet/>
      <dgm:spPr/>
      <dgm:t>
        <a:bodyPr/>
        <a:lstStyle/>
        <a:p>
          <a:pPr>
            <a:lnSpc>
              <a:spcPct val="114000"/>
            </a:lnSpc>
            <a:spcBef>
              <a:spcPts val="600"/>
            </a:spcBef>
            <a:spcAft>
              <a:spcPts val="600"/>
            </a:spcAft>
          </a:pPr>
          <a:endParaRPr lang="en-AU" sz="2000"/>
        </a:p>
      </dgm:t>
    </dgm:pt>
    <dgm:pt modelId="{120F08AB-68F7-4403-AD55-0CF4BC6E13F7}" type="pres">
      <dgm:prSet presAssocID="{B51DAD18-EF17-4941-A3FA-A3F75A3EA21C}" presName="linear" presStyleCnt="0">
        <dgm:presLayoutVars>
          <dgm:animLvl val="lvl"/>
          <dgm:resizeHandles val="exact"/>
        </dgm:presLayoutVars>
      </dgm:prSet>
      <dgm:spPr/>
    </dgm:pt>
    <dgm:pt modelId="{66DA9D90-D24C-45D6-AE11-FA89E5423144}" type="pres">
      <dgm:prSet presAssocID="{CEAEEFA4-821F-45BB-8C31-2C7A679A3342}" presName="parentText" presStyleLbl="node1" presStyleIdx="0" presStyleCnt="2">
        <dgm:presLayoutVars>
          <dgm:chMax val="0"/>
          <dgm:bulletEnabled val="1"/>
        </dgm:presLayoutVars>
      </dgm:prSet>
      <dgm:spPr/>
    </dgm:pt>
    <dgm:pt modelId="{84F165ED-3640-4D83-9207-7573B5B8DA0B}" type="pres">
      <dgm:prSet presAssocID="{58767C6C-F07A-4DFC-8559-77A08B313EA6}" presName="spacer" presStyleCnt="0"/>
      <dgm:spPr/>
    </dgm:pt>
    <dgm:pt modelId="{9D18426C-3F7F-4B13-9DE8-1D77E933C8FA}" type="pres">
      <dgm:prSet presAssocID="{DBEF94A7-B521-4FB2-BF94-6A4A1E72DE1F}" presName="parentText" presStyleLbl="node1" presStyleIdx="1" presStyleCnt="2">
        <dgm:presLayoutVars>
          <dgm:chMax val="0"/>
          <dgm:bulletEnabled val="1"/>
        </dgm:presLayoutVars>
      </dgm:prSet>
      <dgm:spPr/>
    </dgm:pt>
  </dgm:ptLst>
  <dgm:cxnLst>
    <dgm:cxn modelId="{48AE7E1B-2F1D-42B9-AB46-E1A4B037BCA9}" type="presOf" srcId="{DBEF94A7-B521-4FB2-BF94-6A4A1E72DE1F}" destId="{9D18426C-3F7F-4B13-9DE8-1D77E933C8FA}" srcOrd="0" destOrd="0" presId="urn:microsoft.com/office/officeart/2005/8/layout/vList2"/>
    <dgm:cxn modelId="{3D77193A-616F-47BA-9F23-4DEBABB59F1B}" srcId="{B51DAD18-EF17-4941-A3FA-A3F75A3EA21C}" destId="{DBEF94A7-B521-4FB2-BF94-6A4A1E72DE1F}" srcOrd="1" destOrd="0" parTransId="{18D634E5-13E9-4B25-B32D-99B17B65E3AA}" sibTransId="{CA7F553A-E078-4E00-AF00-EBC3B34CE901}"/>
    <dgm:cxn modelId="{8D355C40-E8BE-4FF4-98F1-420D6E277CD6}" srcId="{B51DAD18-EF17-4941-A3FA-A3F75A3EA21C}" destId="{CEAEEFA4-821F-45BB-8C31-2C7A679A3342}" srcOrd="0" destOrd="0" parTransId="{D6D1B250-A1E8-4591-AE31-E15319406F0B}" sibTransId="{58767C6C-F07A-4DFC-8559-77A08B313EA6}"/>
    <dgm:cxn modelId="{0305D88E-F824-46D8-A3B3-A86888822E2A}" type="presOf" srcId="{CEAEEFA4-821F-45BB-8C31-2C7A679A3342}" destId="{66DA9D90-D24C-45D6-AE11-FA89E5423144}" srcOrd="0" destOrd="0" presId="urn:microsoft.com/office/officeart/2005/8/layout/vList2"/>
    <dgm:cxn modelId="{A9F3C996-3DE5-4C0C-82B9-B41015AB0477}" type="presOf" srcId="{B51DAD18-EF17-4941-A3FA-A3F75A3EA21C}" destId="{120F08AB-68F7-4403-AD55-0CF4BC6E13F7}" srcOrd="0" destOrd="0" presId="urn:microsoft.com/office/officeart/2005/8/layout/vList2"/>
    <dgm:cxn modelId="{631A960D-D6CC-4B5B-B750-11DDF67D1DC3}" type="presParOf" srcId="{120F08AB-68F7-4403-AD55-0CF4BC6E13F7}" destId="{66DA9D90-D24C-45D6-AE11-FA89E5423144}" srcOrd="0" destOrd="0" presId="urn:microsoft.com/office/officeart/2005/8/layout/vList2"/>
    <dgm:cxn modelId="{FD8DD33B-23F9-4DC3-8A32-49864644034C}" type="presParOf" srcId="{120F08AB-68F7-4403-AD55-0CF4BC6E13F7}" destId="{84F165ED-3640-4D83-9207-7573B5B8DA0B}" srcOrd="1" destOrd="0" presId="urn:microsoft.com/office/officeart/2005/8/layout/vList2"/>
    <dgm:cxn modelId="{AA9CA59C-5C05-4937-AE56-0446EE77FEE4}" type="presParOf" srcId="{120F08AB-68F7-4403-AD55-0CF4BC6E13F7}" destId="{9D18426C-3F7F-4B13-9DE8-1D77E933C8F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F725BFC-804B-43B3-B4CC-ACEA7D3F24CC}"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AU"/>
        </a:p>
      </dgm:t>
    </dgm:pt>
    <dgm:pt modelId="{FB6E6808-A9BE-4611-8FD7-4EA30438D7DA}">
      <dgm:prSet phldrT="[Text]" custT="1"/>
      <dgm:spPr>
        <a:solidFill>
          <a:srgbClr val="458DCF"/>
        </a:solidFill>
      </dgm:spPr>
      <dgm:t>
        <a:bodyPr/>
        <a:lstStyle/>
        <a:p>
          <a:pPr>
            <a:lnSpc>
              <a:spcPct val="114000"/>
            </a:lnSpc>
            <a:spcBef>
              <a:spcPts val="600"/>
            </a:spcBef>
            <a:spcAft>
              <a:spcPts val="600"/>
            </a:spcAft>
          </a:pPr>
          <a:r>
            <a:rPr lang="en-AU" sz="2000" b="1" dirty="0"/>
            <a:t>Contact precautions </a:t>
          </a:r>
          <a:endParaRPr lang="en-AU" sz="2000" dirty="0"/>
        </a:p>
      </dgm:t>
    </dgm:pt>
    <dgm:pt modelId="{8F2CDA40-6F2C-4A37-A7C2-498F6951D6E2}" type="parTrans" cxnId="{F2ECC6C5-F36B-47AC-BAA9-9CFB9F3733D7}">
      <dgm:prSet/>
      <dgm:spPr/>
      <dgm:t>
        <a:bodyPr/>
        <a:lstStyle/>
        <a:p>
          <a:pPr>
            <a:lnSpc>
              <a:spcPct val="114000"/>
            </a:lnSpc>
            <a:spcBef>
              <a:spcPts val="600"/>
            </a:spcBef>
            <a:spcAft>
              <a:spcPts val="600"/>
            </a:spcAft>
          </a:pPr>
          <a:endParaRPr lang="en-AU" sz="2000"/>
        </a:p>
      </dgm:t>
    </dgm:pt>
    <dgm:pt modelId="{12D0D36B-AEB0-41C5-99CA-BC226FC9533F}" type="sibTrans" cxnId="{F2ECC6C5-F36B-47AC-BAA9-9CFB9F3733D7}">
      <dgm:prSet/>
      <dgm:spPr/>
      <dgm:t>
        <a:bodyPr/>
        <a:lstStyle/>
        <a:p>
          <a:pPr>
            <a:lnSpc>
              <a:spcPct val="114000"/>
            </a:lnSpc>
            <a:spcBef>
              <a:spcPts val="600"/>
            </a:spcBef>
            <a:spcAft>
              <a:spcPts val="600"/>
            </a:spcAft>
          </a:pPr>
          <a:endParaRPr lang="en-AU" sz="2000"/>
        </a:p>
      </dgm:t>
    </dgm:pt>
    <dgm:pt modelId="{B95FDBCB-8B5C-4265-92B3-77C2246F64E5}">
      <dgm:prSet phldrT="[Text]" custT="1"/>
      <dgm:spPr>
        <a:solidFill>
          <a:srgbClr val="3CBE99"/>
        </a:solidFill>
      </dgm:spPr>
      <dgm:t>
        <a:bodyPr/>
        <a:lstStyle/>
        <a:p>
          <a:pPr>
            <a:lnSpc>
              <a:spcPct val="114000"/>
            </a:lnSpc>
            <a:spcBef>
              <a:spcPts val="600"/>
            </a:spcBef>
            <a:spcAft>
              <a:spcPts val="600"/>
            </a:spcAft>
          </a:pPr>
          <a:r>
            <a:rPr lang="en-AU" sz="2000" b="1" dirty="0"/>
            <a:t>Droplet precautions</a:t>
          </a:r>
          <a:endParaRPr lang="en-AU" sz="2000" dirty="0"/>
        </a:p>
      </dgm:t>
    </dgm:pt>
    <dgm:pt modelId="{70DD23C6-A712-4E1F-9E65-7CFB6667C459}" type="parTrans" cxnId="{01CC9E6A-95FC-43C4-8D03-2CA9FCC657EA}">
      <dgm:prSet/>
      <dgm:spPr/>
      <dgm:t>
        <a:bodyPr/>
        <a:lstStyle/>
        <a:p>
          <a:pPr>
            <a:lnSpc>
              <a:spcPct val="114000"/>
            </a:lnSpc>
            <a:spcBef>
              <a:spcPts val="600"/>
            </a:spcBef>
            <a:spcAft>
              <a:spcPts val="600"/>
            </a:spcAft>
          </a:pPr>
          <a:endParaRPr lang="en-AU" sz="2000"/>
        </a:p>
      </dgm:t>
    </dgm:pt>
    <dgm:pt modelId="{1234952B-0B00-48C5-A4FB-44E11A927219}" type="sibTrans" cxnId="{01CC9E6A-95FC-43C4-8D03-2CA9FCC657EA}">
      <dgm:prSet/>
      <dgm:spPr/>
      <dgm:t>
        <a:bodyPr/>
        <a:lstStyle/>
        <a:p>
          <a:pPr>
            <a:lnSpc>
              <a:spcPct val="114000"/>
            </a:lnSpc>
            <a:spcBef>
              <a:spcPts val="600"/>
            </a:spcBef>
            <a:spcAft>
              <a:spcPts val="600"/>
            </a:spcAft>
          </a:pPr>
          <a:endParaRPr lang="en-AU" sz="2000"/>
        </a:p>
      </dgm:t>
    </dgm:pt>
    <dgm:pt modelId="{7D587DD4-2E6B-46B4-99BE-D41EC1253491}">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These precautions are used to reduce infections transmitted via respiratory droplets</a:t>
          </a:r>
          <a:r>
            <a:rPr lang="en-AU" sz="2000" dirty="0"/>
            <a:t>. </a:t>
          </a:r>
        </a:p>
      </dgm:t>
    </dgm:pt>
    <dgm:pt modelId="{16EEE46A-6EA8-476C-9FF3-B076FAEC225C}" type="parTrans" cxnId="{8CDADA92-4009-424F-A250-5892C909C0BB}">
      <dgm:prSet/>
      <dgm:spPr/>
      <dgm:t>
        <a:bodyPr/>
        <a:lstStyle/>
        <a:p>
          <a:pPr>
            <a:lnSpc>
              <a:spcPct val="114000"/>
            </a:lnSpc>
            <a:spcBef>
              <a:spcPts val="600"/>
            </a:spcBef>
            <a:spcAft>
              <a:spcPts val="600"/>
            </a:spcAft>
          </a:pPr>
          <a:endParaRPr lang="en-AU" sz="2000"/>
        </a:p>
      </dgm:t>
    </dgm:pt>
    <dgm:pt modelId="{B1CFDE29-8C77-4E6F-ABDC-42F229830A02}" type="sibTrans" cxnId="{8CDADA92-4009-424F-A250-5892C909C0BB}">
      <dgm:prSet/>
      <dgm:spPr/>
      <dgm:t>
        <a:bodyPr/>
        <a:lstStyle/>
        <a:p>
          <a:pPr>
            <a:lnSpc>
              <a:spcPct val="114000"/>
            </a:lnSpc>
            <a:spcBef>
              <a:spcPts val="600"/>
            </a:spcBef>
            <a:spcAft>
              <a:spcPts val="600"/>
            </a:spcAft>
          </a:pPr>
          <a:endParaRPr lang="en-AU" sz="2000"/>
        </a:p>
      </dgm:t>
    </dgm:pt>
    <dgm:pt modelId="{B9AEA67F-12F0-4E1E-808A-FA3F153A3F56}">
      <dgm:prSet phldrT="[Text]" custT="1"/>
      <dgm:spPr/>
      <dgm:t>
        <a:bodyPr/>
        <a:lstStyle/>
        <a:p>
          <a:pPr>
            <a:lnSpc>
              <a:spcPct val="114000"/>
            </a:lnSpc>
            <a:spcBef>
              <a:spcPts val="600"/>
            </a:spcBef>
            <a:spcAft>
              <a:spcPts val="600"/>
            </a:spcAft>
          </a:pPr>
          <a:r>
            <a:rPr lang="en-AU" sz="2000" dirty="0">
              <a:solidFill>
                <a:schemeClr val="tx1">
                  <a:lumMod val="75000"/>
                  <a:lumOff val="25000"/>
                </a:schemeClr>
              </a:solidFill>
            </a:rPr>
            <a:t>This precaution is for clients known or suspected of having an infectious disease, especially a multi-resistant organism (MRO). </a:t>
          </a:r>
        </a:p>
      </dgm:t>
    </dgm:pt>
    <dgm:pt modelId="{01A6580A-EEE5-45C9-A2F9-68A4C604AE3C}" type="parTrans" cxnId="{6D910E13-9B10-4543-B282-7CBD75CDA5A1}">
      <dgm:prSet/>
      <dgm:spPr/>
      <dgm:t>
        <a:bodyPr/>
        <a:lstStyle/>
        <a:p>
          <a:pPr>
            <a:lnSpc>
              <a:spcPct val="114000"/>
            </a:lnSpc>
            <a:spcBef>
              <a:spcPts val="600"/>
            </a:spcBef>
            <a:spcAft>
              <a:spcPts val="600"/>
            </a:spcAft>
          </a:pPr>
          <a:endParaRPr lang="en-AU" sz="2000"/>
        </a:p>
      </dgm:t>
    </dgm:pt>
    <dgm:pt modelId="{6F874A6B-8A8B-4B4E-AA49-05BC1B13D503}" type="sibTrans" cxnId="{6D910E13-9B10-4543-B282-7CBD75CDA5A1}">
      <dgm:prSet/>
      <dgm:spPr/>
      <dgm:t>
        <a:bodyPr/>
        <a:lstStyle/>
        <a:p>
          <a:pPr>
            <a:lnSpc>
              <a:spcPct val="114000"/>
            </a:lnSpc>
            <a:spcBef>
              <a:spcPts val="600"/>
            </a:spcBef>
            <a:spcAft>
              <a:spcPts val="600"/>
            </a:spcAft>
          </a:pPr>
          <a:endParaRPr lang="en-AU" sz="2000"/>
        </a:p>
      </dgm:t>
    </dgm:pt>
    <dgm:pt modelId="{8F8A4259-45CC-44E7-B6B4-9CB902F09308}">
      <dgm:prSet phldrT="[Text]" custT="1"/>
      <dgm:spPr/>
      <dgm:t>
        <a:bodyPr/>
        <a:lstStyle/>
        <a:p>
          <a:pPr>
            <a:lnSpc>
              <a:spcPct val="114000"/>
            </a:lnSpc>
            <a:spcBef>
              <a:spcPts val="600"/>
            </a:spcBef>
            <a:spcAft>
              <a:spcPts val="600"/>
            </a:spcAft>
          </a:pPr>
          <a:r>
            <a:rPr lang="en-AU" sz="2000" b="1" dirty="0"/>
            <a:t>Airborne precautions</a:t>
          </a:r>
          <a:endParaRPr lang="en-AU" sz="2000" dirty="0"/>
        </a:p>
      </dgm:t>
    </dgm:pt>
    <dgm:pt modelId="{A3FA2044-E00F-449C-8D67-FB8D311F64E2}" type="parTrans" cxnId="{0869C3F2-C954-4648-B146-EFB1C7092F6D}">
      <dgm:prSet/>
      <dgm:spPr/>
      <dgm:t>
        <a:bodyPr/>
        <a:lstStyle/>
        <a:p>
          <a:pPr>
            <a:lnSpc>
              <a:spcPct val="114000"/>
            </a:lnSpc>
            <a:spcBef>
              <a:spcPts val="600"/>
            </a:spcBef>
            <a:spcAft>
              <a:spcPts val="600"/>
            </a:spcAft>
          </a:pPr>
          <a:endParaRPr lang="en-AU" sz="2000"/>
        </a:p>
      </dgm:t>
    </dgm:pt>
    <dgm:pt modelId="{E031B05E-A363-40AF-BAB9-4A59AE825E40}" type="sibTrans" cxnId="{0869C3F2-C954-4648-B146-EFB1C7092F6D}">
      <dgm:prSet/>
      <dgm:spPr/>
      <dgm:t>
        <a:bodyPr/>
        <a:lstStyle/>
        <a:p>
          <a:pPr>
            <a:lnSpc>
              <a:spcPct val="114000"/>
            </a:lnSpc>
            <a:spcBef>
              <a:spcPts val="600"/>
            </a:spcBef>
            <a:spcAft>
              <a:spcPts val="600"/>
            </a:spcAft>
          </a:pPr>
          <a:endParaRPr lang="en-AU" sz="2000"/>
        </a:p>
      </dgm:t>
    </dgm:pt>
    <dgm:pt modelId="{D24D9449-DBCF-4D4E-88E1-F9FFF58888CA}">
      <dgm:prSet phldrT="[Text]" custT="1"/>
      <dgm:spPr/>
      <dgm:t>
        <a:bodyPr/>
        <a:lstStyle/>
        <a:p>
          <a:pPr>
            <a:lnSpc>
              <a:spcPct val="114000"/>
            </a:lnSpc>
            <a:spcBef>
              <a:spcPts val="600"/>
            </a:spcBef>
            <a:spcAft>
              <a:spcPts val="600"/>
            </a:spcAft>
          </a:pPr>
          <a:r>
            <a:rPr lang="en-AU" sz="2000">
              <a:solidFill>
                <a:schemeClr val="tx1">
                  <a:lumMod val="75000"/>
                  <a:lumOff val="25000"/>
                </a:schemeClr>
              </a:solidFill>
            </a:rPr>
            <a:t>These are additional precautions that are used against infections transmitted via aerosols. </a:t>
          </a:r>
        </a:p>
      </dgm:t>
    </dgm:pt>
    <dgm:pt modelId="{02C0D999-0922-4351-8258-F67CC989D263}" type="parTrans" cxnId="{B5EF772B-41F1-43F9-8FA9-955B57502281}">
      <dgm:prSet/>
      <dgm:spPr/>
      <dgm:t>
        <a:bodyPr/>
        <a:lstStyle/>
        <a:p>
          <a:pPr>
            <a:lnSpc>
              <a:spcPct val="114000"/>
            </a:lnSpc>
            <a:spcBef>
              <a:spcPts val="600"/>
            </a:spcBef>
            <a:spcAft>
              <a:spcPts val="600"/>
            </a:spcAft>
          </a:pPr>
          <a:endParaRPr lang="en-AU" sz="2000"/>
        </a:p>
      </dgm:t>
    </dgm:pt>
    <dgm:pt modelId="{5377D1D5-70D4-4BCD-823D-0C0C2DDB2CEC}" type="sibTrans" cxnId="{B5EF772B-41F1-43F9-8FA9-955B57502281}">
      <dgm:prSet/>
      <dgm:spPr/>
      <dgm:t>
        <a:bodyPr/>
        <a:lstStyle/>
        <a:p>
          <a:pPr>
            <a:lnSpc>
              <a:spcPct val="114000"/>
            </a:lnSpc>
            <a:spcBef>
              <a:spcPts val="600"/>
            </a:spcBef>
            <a:spcAft>
              <a:spcPts val="600"/>
            </a:spcAft>
          </a:pPr>
          <a:endParaRPr lang="en-AU" sz="2000"/>
        </a:p>
      </dgm:t>
    </dgm:pt>
    <dgm:pt modelId="{85BE3FEC-0653-4714-B23F-90E751C57C81}" type="pres">
      <dgm:prSet presAssocID="{6F725BFC-804B-43B3-B4CC-ACEA7D3F24CC}" presName="Name0" presStyleCnt="0">
        <dgm:presLayoutVars>
          <dgm:chMax/>
          <dgm:chPref val="3"/>
          <dgm:dir/>
          <dgm:animOne val="branch"/>
          <dgm:animLvl val="lvl"/>
        </dgm:presLayoutVars>
      </dgm:prSet>
      <dgm:spPr/>
    </dgm:pt>
    <dgm:pt modelId="{A2F1C5BB-DF61-4A8C-8C6D-E0CA0D9D7E9E}" type="pres">
      <dgm:prSet presAssocID="{FB6E6808-A9BE-4611-8FD7-4EA30438D7DA}" presName="composite" presStyleCnt="0"/>
      <dgm:spPr/>
    </dgm:pt>
    <dgm:pt modelId="{D4BB9DE4-A155-4F09-9780-8BE7D9D429BD}" type="pres">
      <dgm:prSet presAssocID="{FB6E6808-A9BE-4611-8FD7-4EA30438D7DA}" presName="FirstChild" presStyleLbl="revTx" presStyleIdx="0" presStyleCnt="3" custScaleX="96709">
        <dgm:presLayoutVars>
          <dgm:chMax val="0"/>
          <dgm:chPref val="0"/>
          <dgm:bulletEnabled val="1"/>
        </dgm:presLayoutVars>
      </dgm:prSet>
      <dgm:spPr/>
    </dgm:pt>
    <dgm:pt modelId="{6F5601C2-C09A-4494-8AC7-334E4C9A8D4C}" type="pres">
      <dgm:prSet presAssocID="{FB6E6808-A9BE-4611-8FD7-4EA30438D7DA}" presName="Parent" presStyleLbl="alignNode1" presStyleIdx="0" presStyleCnt="3">
        <dgm:presLayoutVars>
          <dgm:chMax val="3"/>
          <dgm:chPref val="3"/>
          <dgm:bulletEnabled val="1"/>
        </dgm:presLayoutVars>
      </dgm:prSet>
      <dgm:spPr/>
    </dgm:pt>
    <dgm:pt modelId="{AFCD7FEB-29CA-4B48-B2D8-DB632A468B43}" type="pres">
      <dgm:prSet presAssocID="{FB6E6808-A9BE-4611-8FD7-4EA30438D7DA}" presName="Accent" presStyleLbl="parChTrans1D1" presStyleIdx="0" presStyleCnt="3"/>
      <dgm:spPr/>
    </dgm:pt>
    <dgm:pt modelId="{04DDA3E1-7AEB-40C6-8707-D7B72659FEF8}" type="pres">
      <dgm:prSet presAssocID="{12D0D36B-AEB0-41C5-99CA-BC226FC9533F}" presName="sibTrans" presStyleCnt="0"/>
      <dgm:spPr/>
    </dgm:pt>
    <dgm:pt modelId="{00F33AE7-E08F-41E9-ADC2-7A4AD1592104}" type="pres">
      <dgm:prSet presAssocID="{B95FDBCB-8B5C-4265-92B3-77C2246F64E5}" presName="composite" presStyleCnt="0"/>
      <dgm:spPr/>
    </dgm:pt>
    <dgm:pt modelId="{F2236E96-52A9-4D51-8E93-3C392D3453E2}" type="pres">
      <dgm:prSet presAssocID="{B95FDBCB-8B5C-4265-92B3-77C2246F64E5}" presName="FirstChild" presStyleLbl="revTx" presStyleIdx="1" presStyleCnt="3" custScaleX="96709">
        <dgm:presLayoutVars>
          <dgm:chMax val="0"/>
          <dgm:chPref val="0"/>
          <dgm:bulletEnabled val="1"/>
        </dgm:presLayoutVars>
      </dgm:prSet>
      <dgm:spPr/>
    </dgm:pt>
    <dgm:pt modelId="{0B04CE9E-196B-475E-94B1-3AD0C4C3C592}" type="pres">
      <dgm:prSet presAssocID="{B95FDBCB-8B5C-4265-92B3-77C2246F64E5}" presName="Parent" presStyleLbl="alignNode1" presStyleIdx="1" presStyleCnt="3">
        <dgm:presLayoutVars>
          <dgm:chMax val="3"/>
          <dgm:chPref val="3"/>
          <dgm:bulletEnabled val="1"/>
        </dgm:presLayoutVars>
      </dgm:prSet>
      <dgm:spPr/>
    </dgm:pt>
    <dgm:pt modelId="{5F63D9EC-75F8-4C37-B143-BE5BC7D3F793}" type="pres">
      <dgm:prSet presAssocID="{B95FDBCB-8B5C-4265-92B3-77C2246F64E5}" presName="Accent" presStyleLbl="parChTrans1D1" presStyleIdx="1" presStyleCnt="3"/>
      <dgm:spPr/>
    </dgm:pt>
    <dgm:pt modelId="{1B6361CD-B172-40E7-933E-56A4F72D850D}" type="pres">
      <dgm:prSet presAssocID="{1234952B-0B00-48C5-A4FB-44E11A927219}" presName="sibTrans" presStyleCnt="0"/>
      <dgm:spPr/>
    </dgm:pt>
    <dgm:pt modelId="{3BBAF829-7E5E-43BC-8877-17E4D79E61B3}" type="pres">
      <dgm:prSet presAssocID="{8F8A4259-45CC-44E7-B6B4-9CB902F09308}" presName="composite" presStyleCnt="0"/>
      <dgm:spPr/>
    </dgm:pt>
    <dgm:pt modelId="{A140B3A8-6D62-41DA-ACBD-7DFB114236B5}" type="pres">
      <dgm:prSet presAssocID="{8F8A4259-45CC-44E7-B6B4-9CB902F09308}" presName="FirstChild" presStyleLbl="revTx" presStyleIdx="2" presStyleCnt="3" custScaleX="96709">
        <dgm:presLayoutVars>
          <dgm:chMax val="0"/>
          <dgm:chPref val="0"/>
          <dgm:bulletEnabled val="1"/>
        </dgm:presLayoutVars>
      </dgm:prSet>
      <dgm:spPr/>
    </dgm:pt>
    <dgm:pt modelId="{47C5C806-0A80-4824-A559-95E35A888848}" type="pres">
      <dgm:prSet presAssocID="{8F8A4259-45CC-44E7-B6B4-9CB902F09308}" presName="Parent" presStyleLbl="alignNode1" presStyleIdx="2" presStyleCnt="3">
        <dgm:presLayoutVars>
          <dgm:chMax val="3"/>
          <dgm:chPref val="3"/>
          <dgm:bulletEnabled val="1"/>
        </dgm:presLayoutVars>
      </dgm:prSet>
      <dgm:spPr/>
    </dgm:pt>
    <dgm:pt modelId="{8D0E3E62-8171-4278-A2B2-BE6796658D56}" type="pres">
      <dgm:prSet presAssocID="{8F8A4259-45CC-44E7-B6B4-9CB902F09308}" presName="Accent" presStyleLbl="parChTrans1D1" presStyleIdx="2" presStyleCnt="3"/>
      <dgm:spPr/>
    </dgm:pt>
  </dgm:ptLst>
  <dgm:cxnLst>
    <dgm:cxn modelId="{6D910E13-9B10-4543-B282-7CBD75CDA5A1}" srcId="{FB6E6808-A9BE-4611-8FD7-4EA30438D7DA}" destId="{B9AEA67F-12F0-4E1E-808A-FA3F153A3F56}" srcOrd="0" destOrd="0" parTransId="{01A6580A-EEE5-45C9-A2F9-68A4C604AE3C}" sibTransId="{6F874A6B-8A8B-4B4E-AA49-05BC1B13D503}"/>
    <dgm:cxn modelId="{DF90EC21-68C3-4647-8D14-F7A85EE97D68}" type="presOf" srcId="{D24D9449-DBCF-4D4E-88E1-F9FFF58888CA}" destId="{A140B3A8-6D62-41DA-ACBD-7DFB114236B5}" srcOrd="0" destOrd="0" presId="urn:microsoft.com/office/officeart/2011/layout/TabList"/>
    <dgm:cxn modelId="{7A9A512B-C019-4DE8-B807-79242491FEAF}" type="presOf" srcId="{7D587DD4-2E6B-46B4-99BE-D41EC1253491}" destId="{F2236E96-52A9-4D51-8E93-3C392D3453E2}" srcOrd="0" destOrd="0" presId="urn:microsoft.com/office/officeart/2011/layout/TabList"/>
    <dgm:cxn modelId="{B5EF772B-41F1-43F9-8FA9-955B57502281}" srcId="{8F8A4259-45CC-44E7-B6B4-9CB902F09308}" destId="{D24D9449-DBCF-4D4E-88E1-F9FFF58888CA}" srcOrd="0" destOrd="0" parTransId="{02C0D999-0922-4351-8258-F67CC989D263}" sibTransId="{5377D1D5-70D4-4BCD-823D-0C0C2DDB2CEC}"/>
    <dgm:cxn modelId="{C5A9F62E-172F-4C36-8EDF-E3311441AED8}" type="presOf" srcId="{FB6E6808-A9BE-4611-8FD7-4EA30438D7DA}" destId="{6F5601C2-C09A-4494-8AC7-334E4C9A8D4C}" srcOrd="0" destOrd="0" presId="urn:microsoft.com/office/officeart/2011/layout/TabList"/>
    <dgm:cxn modelId="{5186135B-14FD-4952-8A5A-820F616A843F}" type="presOf" srcId="{6F725BFC-804B-43B3-B4CC-ACEA7D3F24CC}" destId="{85BE3FEC-0653-4714-B23F-90E751C57C81}" srcOrd="0" destOrd="0" presId="urn:microsoft.com/office/officeart/2011/layout/TabList"/>
    <dgm:cxn modelId="{E7928E5C-E616-4573-8678-CC0820F99029}" type="presOf" srcId="{B95FDBCB-8B5C-4265-92B3-77C2246F64E5}" destId="{0B04CE9E-196B-475E-94B1-3AD0C4C3C592}" srcOrd="0" destOrd="0" presId="urn:microsoft.com/office/officeart/2011/layout/TabList"/>
    <dgm:cxn modelId="{01CC9E6A-95FC-43C4-8D03-2CA9FCC657EA}" srcId="{6F725BFC-804B-43B3-B4CC-ACEA7D3F24CC}" destId="{B95FDBCB-8B5C-4265-92B3-77C2246F64E5}" srcOrd="1" destOrd="0" parTransId="{70DD23C6-A712-4E1F-9E65-7CFB6667C459}" sibTransId="{1234952B-0B00-48C5-A4FB-44E11A927219}"/>
    <dgm:cxn modelId="{6836CD92-F632-4D88-9FB9-605197AAE4D1}" type="presOf" srcId="{B9AEA67F-12F0-4E1E-808A-FA3F153A3F56}" destId="{D4BB9DE4-A155-4F09-9780-8BE7D9D429BD}" srcOrd="0" destOrd="0" presId="urn:microsoft.com/office/officeart/2011/layout/TabList"/>
    <dgm:cxn modelId="{8CDADA92-4009-424F-A250-5892C909C0BB}" srcId="{B95FDBCB-8B5C-4265-92B3-77C2246F64E5}" destId="{7D587DD4-2E6B-46B4-99BE-D41EC1253491}" srcOrd="0" destOrd="0" parTransId="{16EEE46A-6EA8-476C-9FF3-B076FAEC225C}" sibTransId="{B1CFDE29-8C77-4E6F-ABDC-42F229830A02}"/>
    <dgm:cxn modelId="{46A33896-93A0-4F64-8290-B98DF72474E2}" type="presOf" srcId="{8F8A4259-45CC-44E7-B6B4-9CB902F09308}" destId="{47C5C806-0A80-4824-A559-95E35A888848}" srcOrd="0" destOrd="0" presId="urn:microsoft.com/office/officeart/2011/layout/TabList"/>
    <dgm:cxn modelId="{F2ECC6C5-F36B-47AC-BAA9-9CFB9F3733D7}" srcId="{6F725BFC-804B-43B3-B4CC-ACEA7D3F24CC}" destId="{FB6E6808-A9BE-4611-8FD7-4EA30438D7DA}" srcOrd="0" destOrd="0" parTransId="{8F2CDA40-6F2C-4A37-A7C2-498F6951D6E2}" sibTransId="{12D0D36B-AEB0-41C5-99CA-BC226FC9533F}"/>
    <dgm:cxn modelId="{0869C3F2-C954-4648-B146-EFB1C7092F6D}" srcId="{6F725BFC-804B-43B3-B4CC-ACEA7D3F24CC}" destId="{8F8A4259-45CC-44E7-B6B4-9CB902F09308}" srcOrd="2" destOrd="0" parTransId="{A3FA2044-E00F-449C-8D67-FB8D311F64E2}" sibTransId="{E031B05E-A363-40AF-BAB9-4A59AE825E40}"/>
    <dgm:cxn modelId="{BA0954BB-0770-4E72-89E8-F305F0AEE9AC}" type="presParOf" srcId="{85BE3FEC-0653-4714-B23F-90E751C57C81}" destId="{A2F1C5BB-DF61-4A8C-8C6D-E0CA0D9D7E9E}" srcOrd="0" destOrd="0" presId="urn:microsoft.com/office/officeart/2011/layout/TabList"/>
    <dgm:cxn modelId="{438B15F5-5866-42DC-83D4-ED9F160F7193}" type="presParOf" srcId="{A2F1C5BB-DF61-4A8C-8C6D-E0CA0D9D7E9E}" destId="{D4BB9DE4-A155-4F09-9780-8BE7D9D429BD}" srcOrd="0" destOrd="0" presId="urn:microsoft.com/office/officeart/2011/layout/TabList"/>
    <dgm:cxn modelId="{DA269EDA-1C5B-4F1A-BA7E-33AF5503E7E8}" type="presParOf" srcId="{A2F1C5BB-DF61-4A8C-8C6D-E0CA0D9D7E9E}" destId="{6F5601C2-C09A-4494-8AC7-334E4C9A8D4C}" srcOrd="1" destOrd="0" presId="urn:microsoft.com/office/officeart/2011/layout/TabList"/>
    <dgm:cxn modelId="{75AAE806-AF05-4528-BF2B-6F626A706781}" type="presParOf" srcId="{A2F1C5BB-DF61-4A8C-8C6D-E0CA0D9D7E9E}" destId="{AFCD7FEB-29CA-4B48-B2D8-DB632A468B43}" srcOrd="2" destOrd="0" presId="urn:microsoft.com/office/officeart/2011/layout/TabList"/>
    <dgm:cxn modelId="{90740487-0F40-4FDF-9D26-A8C9354C4B94}" type="presParOf" srcId="{85BE3FEC-0653-4714-B23F-90E751C57C81}" destId="{04DDA3E1-7AEB-40C6-8707-D7B72659FEF8}" srcOrd="1" destOrd="0" presId="urn:microsoft.com/office/officeart/2011/layout/TabList"/>
    <dgm:cxn modelId="{42FB49AC-D129-4271-BD3F-92AA85632F63}" type="presParOf" srcId="{85BE3FEC-0653-4714-B23F-90E751C57C81}" destId="{00F33AE7-E08F-41E9-ADC2-7A4AD1592104}" srcOrd="2" destOrd="0" presId="urn:microsoft.com/office/officeart/2011/layout/TabList"/>
    <dgm:cxn modelId="{AE0E8D13-5FCF-40BA-AFD6-164100E89499}" type="presParOf" srcId="{00F33AE7-E08F-41E9-ADC2-7A4AD1592104}" destId="{F2236E96-52A9-4D51-8E93-3C392D3453E2}" srcOrd="0" destOrd="0" presId="urn:microsoft.com/office/officeart/2011/layout/TabList"/>
    <dgm:cxn modelId="{92A62290-2E45-4309-9BA3-EED154D70305}" type="presParOf" srcId="{00F33AE7-E08F-41E9-ADC2-7A4AD1592104}" destId="{0B04CE9E-196B-475E-94B1-3AD0C4C3C592}" srcOrd="1" destOrd="0" presId="urn:microsoft.com/office/officeart/2011/layout/TabList"/>
    <dgm:cxn modelId="{7DFFC4A1-8372-487A-930C-8D7064205B94}" type="presParOf" srcId="{00F33AE7-E08F-41E9-ADC2-7A4AD1592104}" destId="{5F63D9EC-75F8-4C37-B143-BE5BC7D3F793}" srcOrd="2" destOrd="0" presId="urn:microsoft.com/office/officeart/2011/layout/TabList"/>
    <dgm:cxn modelId="{FEC8BA1F-700C-4DBE-B7E9-08F2A7347F9C}" type="presParOf" srcId="{85BE3FEC-0653-4714-B23F-90E751C57C81}" destId="{1B6361CD-B172-40E7-933E-56A4F72D850D}" srcOrd="3" destOrd="0" presId="urn:microsoft.com/office/officeart/2011/layout/TabList"/>
    <dgm:cxn modelId="{49B2A1F6-2D02-43A8-BC1B-F0F874347BAB}" type="presParOf" srcId="{85BE3FEC-0653-4714-B23F-90E751C57C81}" destId="{3BBAF829-7E5E-43BC-8877-17E4D79E61B3}" srcOrd="4" destOrd="0" presId="urn:microsoft.com/office/officeart/2011/layout/TabList"/>
    <dgm:cxn modelId="{57160740-6B62-41A9-AAD2-F6B6BDD7A083}" type="presParOf" srcId="{3BBAF829-7E5E-43BC-8877-17E4D79E61B3}" destId="{A140B3A8-6D62-41DA-ACBD-7DFB114236B5}" srcOrd="0" destOrd="0" presId="urn:microsoft.com/office/officeart/2011/layout/TabList"/>
    <dgm:cxn modelId="{DFA084B0-F8A2-43B9-9391-5FF3EF675C6E}" type="presParOf" srcId="{3BBAF829-7E5E-43BC-8877-17E4D79E61B3}" destId="{47C5C806-0A80-4824-A559-95E35A888848}" srcOrd="1" destOrd="0" presId="urn:microsoft.com/office/officeart/2011/layout/TabList"/>
    <dgm:cxn modelId="{57861BA5-A3B9-4F52-BE88-220BCF5F23EA}" type="presParOf" srcId="{3BBAF829-7E5E-43BC-8877-17E4D79E61B3}" destId="{8D0E3E62-8171-4278-A2B2-BE6796658D56}"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188083E-E3FB-4E4B-A1F8-488BF8786C05}" type="doc">
      <dgm:prSet loTypeId="urn:microsoft.com/office/officeart/2005/8/layout/vList2" loCatId="" qsTypeId="urn:microsoft.com/office/officeart/2005/8/quickstyle/simple1" qsCatId="simple" csTypeId="urn:microsoft.com/office/officeart/2005/8/colors/colorful5" csCatId="colorful" phldr="1"/>
      <dgm:spPr/>
      <dgm:t>
        <a:bodyPr/>
        <a:lstStyle/>
        <a:p>
          <a:endParaRPr lang="en-US"/>
        </a:p>
      </dgm:t>
    </dgm:pt>
    <dgm:pt modelId="{85E847C4-2355-2842-AC93-3A2843B97720}">
      <dgm:prSet phldrT="[Text]" custT="1"/>
      <dgm:spPr>
        <a:solidFill>
          <a:srgbClr val="458DCF"/>
        </a:solidFill>
      </dgm:spPr>
      <dgm:t>
        <a:bodyPr/>
        <a:lstStyle/>
        <a:p>
          <a:pPr>
            <a:lnSpc>
              <a:spcPct val="114000"/>
            </a:lnSpc>
            <a:spcBef>
              <a:spcPts val="600"/>
            </a:spcBef>
            <a:spcAft>
              <a:spcPts val="600"/>
            </a:spcAft>
            <a:buFont typeface="Wingdings" pitchFamily="2" charset="2"/>
            <a:buChar char=""/>
          </a:pPr>
          <a:r>
            <a:rPr lang="en-GB" sz="2000"/>
            <a:t>Limiting sugar consumption</a:t>
          </a:r>
          <a:endParaRPr lang="en-US" sz="2000"/>
        </a:p>
      </dgm:t>
    </dgm:pt>
    <dgm:pt modelId="{3F0E0791-CEC6-FA4A-83A9-3DF99F975687}" type="parTrans" cxnId="{3415E55E-F1EB-0743-91D2-F58002313CDB}">
      <dgm:prSet/>
      <dgm:spPr/>
      <dgm:t>
        <a:bodyPr/>
        <a:lstStyle/>
        <a:p>
          <a:pPr>
            <a:lnSpc>
              <a:spcPct val="114000"/>
            </a:lnSpc>
            <a:spcBef>
              <a:spcPts val="600"/>
            </a:spcBef>
            <a:spcAft>
              <a:spcPts val="600"/>
            </a:spcAft>
          </a:pPr>
          <a:endParaRPr lang="en-US" sz="2000"/>
        </a:p>
      </dgm:t>
    </dgm:pt>
    <dgm:pt modelId="{2635A11D-1B10-DE4B-8A6C-5BF9EA6F7774}" type="sibTrans" cxnId="{3415E55E-F1EB-0743-91D2-F58002313CDB}">
      <dgm:prSet/>
      <dgm:spPr/>
      <dgm:t>
        <a:bodyPr/>
        <a:lstStyle/>
        <a:p>
          <a:pPr>
            <a:lnSpc>
              <a:spcPct val="114000"/>
            </a:lnSpc>
            <a:spcBef>
              <a:spcPts val="600"/>
            </a:spcBef>
            <a:spcAft>
              <a:spcPts val="600"/>
            </a:spcAft>
          </a:pPr>
          <a:endParaRPr lang="en-US" sz="2000"/>
        </a:p>
      </dgm:t>
    </dgm:pt>
    <dgm:pt modelId="{01A07281-5687-1A4B-9D64-5297F97A5699}">
      <dgm:prSet custT="1"/>
      <dgm:spPr>
        <a:solidFill>
          <a:srgbClr val="3CBE99"/>
        </a:solidFill>
      </dgm:spPr>
      <dgm:t>
        <a:bodyPr/>
        <a:lstStyle/>
        <a:p>
          <a:pPr>
            <a:lnSpc>
              <a:spcPct val="114000"/>
            </a:lnSpc>
            <a:spcBef>
              <a:spcPts val="600"/>
            </a:spcBef>
            <a:spcAft>
              <a:spcPts val="600"/>
            </a:spcAft>
            <a:buFont typeface="Wingdings" pitchFamily="2" charset="2"/>
            <a:buChar char=""/>
          </a:pPr>
          <a:r>
            <a:rPr lang="en-GB" sz="2000" dirty="0"/>
            <a:t>Regular toothbrushing</a:t>
          </a:r>
          <a:endParaRPr lang="en-PH" sz="2000" dirty="0"/>
        </a:p>
      </dgm:t>
    </dgm:pt>
    <dgm:pt modelId="{BC5D827D-124D-6A46-88F1-17E09694DA4D}" type="parTrans" cxnId="{4B216994-6A3C-D34B-8A86-DA203A72180B}">
      <dgm:prSet/>
      <dgm:spPr/>
      <dgm:t>
        <a:bodyPr/>
        <a:lstStyle/>
        <a:p>
          <a:pPr>
            <a:lnSpc>
              <a:spcPct val="114000"/>
            </a:lnSpc>
            <a:spcBef>
              <a:spcPts val="600"/>
            </a:spcBef>
            <a:spcAft>
              <a:spcPts val="600"/>
            </a:spcAft>
          </a:pPr>
          <a:endParaRPr lang="en-US" sz="2000"/>
        </a:p>
      </dgm:t>
    </dgm:pt>
    <dgm:pt modelId="{5E186A86-31BE-554F-9B55-603086A3DED4}" type="sibTrans" cxnId="{4B216994-6A3C-D34B-8A86-DA203A72180B}">
      <dgm:prSet/>
      <dgm:spPr/>
      <dgm:t>
        <a:bodyPr/>
        <a:lstStyle/>
        <a:p>
          <a:pPr>
            <a:lnSpc>
              <a:spcPct val="114000"/>
            </a:lnSpc>
            <a:spcBef>
              <a:spcPts val="600"/>
            </a:spcBef>
            <a:spcAft>
              <a:spcPts val="600"/>
            </a:spcAft>
          </a:pPr>
          <a:endParaRPr lang="en-US" sz="2000"/>
        </a:p>
      </dgm:t>
    </dgm:pt>
    <dgm:pt modelId="{4C6F81F8-DB33-C943-9DE4-A963B401F28F}">
      <dgm:prSet custT="1"/>
      <dgm:spPr/>
      <dgm:t>
        <a:bodyPr/>
        <a:lstStyle/>
        <a:p>
          <a:pPr>
            <a:lnSpc>
              <a:spcPct val="114000"/>
            </a:lnSpc>
            <a:spcBef>
              <a:spcPts val="600"/>
            </a:spcBef>
            <a:spcAft>
              <a:spcPts val="600"/>
            </a:spcAft>
            <a:buFont typeface="Wingdings" pitchFamily="2" charset="2"/>
            <a:buChar char=""/>
          </a:pPr>
          <a:r>
            <a:rPr lang="en-GB" sz="2000"/>
            <a:t>Cleaning between the teeth with floss or interdental brushes</a:t>
          </a:r>
          <a:endParaRPr lang="en-PH" sz="2000"/>
        </a:p>
      </dgm:t>
    </dgm:pt>
    <dgm:pt modelId="{463075A2-7AAB-304B-ACAD-A235584DC446}" type="parTrans" cxnId="{8EE16EEE-A5B7-284E-83FD-694485558849}">
      <dgm:prSet/>
      <dgm:spPr/>
      <dgm:t>
        <a:bodyPr/>
        <a:lstStyle/>
        <a:p>
          <a:pPr>
            <a:lnSpc>
              <a:spcPct val="114000"/>
            </a:lnSpc>
            <a:spcBef>
              <a:spcPts val="600"/>
            </a:spcBef>
            <a:spcAft>
              <a:spcPts val="600"/>
            </a:spcAft>
          </a:pPr>
          <a:endParaRPr lang="en-US" sz="2000"/>
        </a:p>
      </dgm:t>
    </dgm:pt>
    <dgm:pt modelId="{2BC6A94C-8BA4-5A40-9585-063189BD69D3}" type="sibTrans" cxnId="{8EE16EEE-A5B7-284E-83FD-694485558849}">
      <dgm:prSet/>
      <dgm:spPr/>
      <dgm:t>
        <a:bodyPr/>
        <a:lstStyle/>
        <a:p>
          <a:pPr>
            <a:lnSpc>
              <a:spcPct val="114000"/>
            </a:lnSpc>
            <a:spcBef>
              <a:spcPts val="600"/>
            </a:spcBef>
            <a:spcAft>
              <a:spcPts val="600"/>
            </a:spcAft>
          </a:pPr>
          <a:endParaRPr lang="en-US" sz="2000"/>
        </a:p>
      </dgm:t>
    </dgm:pt>
    <dgm:pt modelId="{8D01283F-A39E-334A-BCFD-0A35C5B56E6B}">
      <dgm:prSet custT="1"/>
      <dgm:spPr/>
      <dgm:t>
        <a:bodyPr/>
        <a:lstStyle/>
        <a:p>
          <a:pPr>
            <a:lnSpc>
              <a:spcPct val="114000"/>
            </a:lnSpc>
            <a:spcBef>
              <a:spcPts val="600"/>
            </a:spcBef>
            <a:spcAft>
              <a:spcPts val="600"/>
            </a:spcAft>
            <a:buFont typeface="Wingdings" pitchFamily="2" charset="2"/>
            <a:buChar char=""/>
          </a:pPr>
          <a:r>
            <a:rPr lang="en-GB" sz="2000" dirty="0"/>
            <a:t>Regularly having teeth checked by a dentist or other oral health professional</a:t>
          </a:r>
          <a:endParaRPr lang="en-PH" sz="2000" dirty="0"/>
        </a:p>
      </dgm:t>
    </dgm:pt>
    <dgm:pt modelId="{B0ADADD4-A96D-DF4D-BAB7-62533CA0BB2B}" type="parTrans" cxnId="{2F0AECFC-4015-9F4A-9D68-FD984ABACDFA}">
      <dgm:prSet/>
      <dgm:spPr/>
      <dgm:t>
        <a:bodyPr/>
        <a:lstStyle/>
        <a:p>
          <a:pPr>
            <a:lnSpc>
              <a:spcPct val="114000"/>
            </a:lnSpc>
            <a:spcBef>
              <a:spcPts val="600"/>
            </a:spcBef>
            <a:spcAft>
              <a:spcPts val="600"/>
            </a:spcAft>
          </a:pPr>
          <a:endParaRPr lang="en-US" sz="2000"/>
        </a:p>
      </dgm:t>
    </dgm:pt>
    <dgm:pt modelId="{70DA1516-757B-7040-B79E-BA056B8700F8}" type="sibTrans" cxnId="{2F0AECFC-4015-9F4A-9D68-FD984ABACDFA}">
      <dgm:prSet/>
      <dgm:spPr/>
      <dgm:t>
        <a:bodyPr/>
        <a:lstStyle/>
        <a:p>
          <a:pPr>
            <a:lnSpc>
              <a:spcPct val="114000"/>
            </a:lnSpc>
            <a:spcBef>
              <a:spcPts val="600"/>
            </a:spcBef>
            <a:spcAft>
              <a:spcPts val="600"/>
            </a:spcAft>
          </a:pPr>
          <a:endParaRPr lang="en-US" sz="2000"/>
        </a:p>
      </dgm:t>
    </dgm:pt>
    <dgm:pt modelId="{47141E50-DA18-904B-B00A-93A729D7A178}" type="pres">
      <dgm:prSet presAssocID="{6188083E-E3FB-4E4B-A1F8-488BF8786C05}" presName="linear" presStyleCnt="0">
        <dgm:presLayoutVars>
          <dgm:animLvl val="lvl"/>
          <dgm:resizeHandles val="exact"/>
        </dgm:presLayoutVars>
      </dgm:prSet>
      <dgm:spPr/>
    </dgm:pt>
    <dgm:pt modelId="{E6BBBB50-3C98-054A-8BE3-E844B18183B1}" type="pres">
      <dgm:prSet presAssocID="{85E847C4-2355-2842-AC93-3A2843B97720}" presName="parentText" presStyleLbl="node1" presStyleIdx="0" presStyleCnt="4">
        <dgm:presLayoutVars>
          <dgm:chMax val="0"/>
          <dgm:bulletEnabled val="1"/>
        </dgm:presLayoutVars>
      </dgm:prSet>
      <dgm:spPr/>
    </dgm:pt>
    <dgm:pt modelId="{A6D12A29-1D00-7F48-874D-74E31FC32D33}" type="pres">
      <dgm:prSet presAssocID="{2635A11D-1B10-DE4B-8A6C-5BF9EA6F7774}" presName="spacer" presStyleCnt="0"/>
      <dgm:spPr/>
    </dgm:pt>
    <dgm:pt modelId="{0A638D7C-1DD3-FE45-B509-3FC0DD054917}" type="pres">
      <dgm:prSet presAssocID="{01A07281-5687-1A4B-9D64-5297F97A5699}" presName="parentText" presStyleLbl="node1" presStyleIdx="1" presStyleCnt="4">
        <dgm:presLayoutVars>
          <dgm:chMax val="0"/>
          <dgm:bulletEnabled val="1"/>
        </dgm:presLayoutVars>
      </dgm:prSet>
      <dgm:spPr/>
    </dgm:pt>
    <dgm:pt modelId="{7D0E82C4-C1EF-0B47-A184-16048AF36656}" type="pres">
      <dgm:prSet presAssocID="{5E186A86-31BE-554F-9B55-603086A3DED4}" presName="spacer" presStyleCnt="0"/>
      <dgm:spPr/>
    </dgm:pt>
    <dgm:pt modelId="{C9716F84-ED58-3D48-B14F-6D0499258623}" type="pres">
      <dgm:prSet presAssocID="{4C6F81F8-DB33-C943-9DE4-A963B401F28F}" presName="parentText" presStyleLbl="node1" presStyleIdx="2" presStyleCnt="4">
        <dgm:presLayoutVars>
          <dgm:chMax val="0"/>
          <dgm:bulletEnabled val="1"/>
        </dgm:presLayoutVars>
      </dgm:prSet>
      <dgm:spPr/>
    </dgm:pt>
    <dgm:pt modelId="{ACEF73F5-A0F2-D84D-9897-C8378C4B6F24}" type="pres">
      <dgm:prSet presAssocID="{2BC6A94C-8BA4-5A40-9585-063189BD69D3}" presName="spacer" presStyleCnt="0"/>
      <dgm:spPr/>
    </dgm:pt>
    <dgm:pt modelId="{9E0A0C6A-0D0E-BD4A-9888-D3BB702393F3}" type="pres">
      <dgm:prSet presAssocID="{8D01283F-A39E-334A-BCFD-0A35C5B56E6B}" presName="parentText" presStyleLbl="node1" presStyleIdx="3" presStyleCnt="4">
        <dgm:presLayoutVars>
          <dgm:chMax val="0"/>
          <dgm:bulletEnabled val="1"/>
        </dgm:presLayoutVars>
      </dgm:prSet>
      <dgm:spPr/>
    </dgm:pt>
  </dgm:ptLst>
  <dgm:cxnLst>
    <dgm:cxn modelId="{3415E55E-F1EB-0743-91D2-F58002313CDB}" srcId="{6188083E-E3FB-4E4B-A1F8-488BF8786C05}" destId="{85E847C4-2355-2842-AC93-3A2843B97720}" srcOrd="0" destOrd="0" parTransId="{3F0E0791-CEC6-FA4A-83A9-3DF99F975687}" sibTransId="{2635A11D-1B10-DE4B-8A6C-5BF9EA6F7774}"/>
    <dgm:cxn modelId="{D8C06A51-6DAE-6842-B793-BB00A75EAA7D}" type="presOf" srcId="{01A07281-5687-1A4B-9D64-5297F97A5699}" destId="{0A638D7C-1DD3-FE45-B509-3FC0DD054917}" srcOrd="0" destOrd="0" presId="urn:microsoft.com/office/officeart/2005/8/layout/vList2"/>
    <dgm:cxn modelId="{684A0388-D17F-F24E-AD57-14BF80CBC952}" type="presOf" srcId="{8D01283F-A39E-334A-BCFD-0A35C5B56E6B}" destId="{9E0A0C6A-0D0E-BD4A-9888-D3BB702393F3}" srcOrd="0" destOrd="0" presId="urn:microsoft.com/office/officeart/2005/8/layout/vList2"/>
    <dgm:cxn modelId="{4B216994-6A3C-D34B-8A86-DA203A72180B}" srcId="{6188083E-E3FB-4E4B-A1F8-488BF8786C05}" destId="{01A07281-5687-1A4B-9D64-5297F97A5699}" srcOrd="1" destOrd="0" parTransId="{BC5D827D-124D-6A46-88F1-17E09694DA4D}" sibTransId="{5E186A86-31BE-554F-9B55-603086A3DED4}"/>
    <dgm:cxn modelId="{9AD0E5CB-1DE3-CD44-910D-0772C198904F}" type="presOf" srcId="{85E847C4-2355-2842-AC93-3A2843B97720}" destId="{E6BBBB50-3C98-054A-8BE3-E844B18183B1}" srcOrd="0" destOrd="0" presId="urn:microsoft.com/office/officeart/2005/8/layout/vList2"/>
    <dgm:cxn modelId="{DBFDB5E7-9949-C04B-A633-51D669D9A1C8}" type="presOf" srcId="{6188083E-E3FB-4E4B-A1F8-488BF8786C05}" destId="{47141E50-DA18-904B-B00A-93A729D7A178}" srcOrd="0" destOrd="0" presId="urn:microsoft.com/office/officeart/2005/8/layout/vList2"/>
    <dgm:cxn modelId="{8EE16EEE-A5B7-284E-83FD-694485558849}" srcId="{6188083E-E3FB-4E4B-A1F8-488BF8786C05}" destId="{4C6F81F8-DB33-C943-9DE4-A963B401F28F}" srcOrd="2" destOrd="0" parTransId="{463075A2-7AAB-304B-ACAD-A235584DC446}" sibTransId="{2BC6A94C-8BA4-5A40-9585-063189BD69D3}"/>
    <dgm:cxn modelId="{249872F3-AC07-5343-9767-DC30C5943EC5}" type="presOf" srcId="{4C6F81F8-DB33-C943-9DE4-A963B401F28F}" destId="{C9716F84-ED58-3D48-B14F-6D0499258623}" srcOrd="0" destOrd="0" presId="urn:microsoft.com/office/officeart/2005/8/layout/vList2"/>
    <dgm:cxn modelId="{2F0AECFC-4015-9F4A-9D68-FD984ABACDFA}" srcId="{6188083E-E3FB-4E4B-A1F8-488BF8786C05}" destId="{8D01283F-A39E-334A-BCFD-0A35C5B56E6B}" srcOrd="3" destOrd="0" parTransId="{B0ADADD4-A96D-DF4D-BAB7-62533CA0BB2B}" sibTransId="{70DA1516-757B-7040-B79E-BA056B8700F8}"/>
    <dgm:cxn modelId="{BAD5C4CC-BC22-4041-ABDC-61EBF2AA93B9}" type="presParOf" srcId="{47141E50-DA18-904B-B00A-93A729D7A178}" destId="{E6BBBB50-3C98-054A-8BE3-E844B18183B1}" srcOrd="0" destOrd="0" presId="urn:microsoft.com/office/officeart/2005/8/layout/vList2"/>
    <dgm:cxn modelId="{6BD0B0B9-96C0-FD47-990F-E04DC5F4C159}" type="presParOf" srcId="{47141E50-DA18-904B-B00A-93A729D7A178}" destId="{A6D12A29-1D00-7F48-874D-74E31FC32D33}" srcOrd="1" destOrd="0" presId="urn:microsoft.com/office/officeart/2005/8/layout/vList2"/>
    <dgm:cxn modelId="{C084F5CC-4B1F-364F-9B99-6BF2AA508239}" type="presParOf" srcId="{47141E50-DA18-904B-B00A-93A729D7A178}" destId="{0A638D7C-1DD3-FE45-B509-3FC0DD054917}" srcOrd="2" destOrd="0" presId="urn:microsoft.com/office/officeart/2005/8/layout/vList2"/>
    <dgm:cxn modelId="{C5B9CBDA-3A72-F74F-9ACD-3F4367B40FA2}" type="presParOf" srcId="{47141E50-DA18-904B-B00A-93A729D7A178}" destId="{7D0E82C4-C1EF-0B47-A184-16048AF36656}" srcOrd="3" destOrd="0" presId="urn:microsoft.com/office/officeart/2005/8/layout/vList2"/>
    <dgm:cxn modelId="{699C6C20-FE66-BF45-ABAD-3BD4A6A16CEE}" type="presParOf" srcId="{47141E50-DA18-904B-B00A-93A729D7A178}" destId="{C9716F84-ED58-3D48-B14F-6D0499258623}" srcOrd="4" destOrd="0" presId="urn:microsoft.com/office/officeart/2005/8/layout/vList2"/>
    <dgm:cxn modelId="{459A2B53-9F58-D744-A063-A5E8DF739A77}" type="presParOf" srcId="{47141E50-DA18-904B-B00A-93A729D7A178}" destId="{ACEF73F5-A0F2-D84D-9897-C8378C4B6F24}" srcOrd="5" destOrd="0" presId="urn:microsoft.com/office/officeart/2005/8/layout/vList2"/>
    <dgm:cxn modelId="{69DDE24D-2B5B-6E4E-8A90-6EA4C8900EE3}" type="presParOf" srcId="{47141E50-DA18-904B-B00A-93A729D7A178}" destId="{9E0A0C6A-0D0E-BD4A-9888-D3BB702393F3}"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6B09AC3-8FCA-0749-9325-750697B53591}" type="doc">
      <dgm:prSet loTypeId="urn:microsoft.com/office/officeart/2005/8/layout/hProcess9" loCatId="" qsTypeId="urn:microsoft.com/office/officeart/2005/8/quickstyle/simple1" qsCatId="simple" csTypeId="urn:microsoft.com/office/officeart/2005/8/colors/colorful5" csCatId="colorful" phldr="1"/>
      <dgm:spPr/>
      <dgm:t>
        <a:bodyPr/>
        <a:lstStyle/>
        <a:p>
          <a:endParaRPr lang="en-US"/>
        </a:p>
      </dgm:t>
    </dgm:pt>
    <dgm:pt modelId="{ED64D9A9-E578-CB4F-9626-9A5DE87841C7}">
      <dgm:prSet phldrT="[Text]" custT="1"/>
      <dgm:spPr>
        <a:solidFill>
          <a:srgbClr val="458DCF"/>
        </a:solidFill>
      </dgm:spPr>
      <dgm:t>
        <a:bodyPr/>
        <a:lstStyle/>
        <a:p>
          <a:pPr>
            <a:lnSpc>
              <a:spcPct val="114000"/>
            </a:lnSpc>
            <a:spcBef>
              <a:spcPts val="600"/>
            </a:spcBef>
            <a:spcAft>
              <a:spcPts val="600"/>
            </a:spcAft>
            <a:buFont typeface="Symbol" pitchFamily="2" charset="2"/>
            <a:buChar char=""/>
          </a:pPr>
          <a:r>
            <a:rPr lang="en-GB" sz="1800" dirty="0"/>
            <a:t>Gum of the upper arch</a:t>
          </a:r>
          <a:endParaRPr lang="en-US" sz="1800" dirty="0"/>
        </a:p>
      </dgm:t>
    </dgm:pt>
    <dgm:pt modelId="{C6483CFA-2259-834A-B8B7-8640AB057BFC}" type="parTrans" cxnId="{D1313DDA-2B6C-5346-8B3B-B7A9A0298BCC}">
      <dgm:prSet/>
      <dgm:spPr/>
      <dgm:t>
        <a:bodyPr/>
        <a:lstStyle/>
        <a:p>
          <a:pPr>
            <a:lnSpc>
              <a:spcPct val="114000"/>
            </a:lnSpc>
            <a:spcBef>
              <a:spcPts val="600"/>
            </a:spcBef>
            <a:spcAft>
              <a:spcPts val="600"/>
            </a:spcAft>
          </a:pPr>
          <a:endParaRPr lang="en-US" sz="1800"/>
        </a:p>
      </dgm:t>
    </dgm:pt>
    <dgm:pt modelId="{007B8DA6-B208-2B49-A8A9-3C20790460F2}" type="sibTrans" cxnId="{D1313DDA-2B6C-5346-8B3B-B7A9A0298BCC}">
      <dgm:prSet/>
      <dgm:spPr/>
      <dgm:t>
        <a:bodyPr/>
        <a:lstStyle/>
        <a:p>
          <a:pPr>
            <a:lnSpc>
              <a:spcPct val="114000"/>
            </a:lnSpc>
            <a:spcBef>
              <a:spcPts val="600"/>
            </a:spcBef>
            <a:spcAft>
              <a:spcPts val="600"/>
            </a:spcAft>
          </a:pPr>
          <a:endParaRPr lang="en-US" sz="1800"/>
        </a:p>
      </dgm:t>
    </dgm:pt>
    <dgm:pt modelId="{B4362524-7404-DE45-804A-A488E8471075}">
      <dgm:prSet custT="1"/>
      <dgm:spPr>
        <a:solidFill>
          <a:srgbClr val="42BDCA"/>
        </a:solidFill>
      </dgm:spPr>
      <dgm:t>
        <a:bodyPr/>
        <a:lstStyle/>
        <a:p>
          <a:pPr>
            <a:lnSpc>
              <a:spcPct val="114000"/>
            </a:lnSpc>
            <a:spcBef>
              <a:spcPts val="600"/>
            </a:spcBef>
            <a:spcAft>
              <a:spcPts val="600"/>
            </a:spcAft>
            <a:buFont typeface="Symbol" pitchFamily="2" charset="2"/>
            <a:buChar char=""/>
          </a:pPr>
          <a:r>
            <a:rPr lang="en-GB" sz="1800" dirty="0"/>
            <a:t>Gum of the lower arch</a:t>
          </a:r>
          <a:endParaRPr lang="en-PH" sz="1800" dirty="0"/>
        </a:p>
      </dgm:t>
    </dgm:pt>
    <dgm:pt modelId="{23BAC798-AA60-F840-9FF9-46399BF6BE55}" type="parTrans" cxnId="{940EA7A0-93DB-F840-8EAC-3FB15D2E152A}">
      <dgm:prSet/>
      <dgm:spPr/>
      <dgm:t>
        <a:bodyPr/>
        <a:lstStyle/>
        <a:p>
          <a:pPr>
            <a:lnSpc>
              <a:spcPct val="114000"/>
            </a:lnSpc>
            <a:spcBef>
              <a:spcPts val="600"/>
            </a:spcBef>
            <a:spcAft>
              <a:spcPts val="600"/>
            </a:spcAft>
          </a:pPr>
          <a:endParaRPr lang="en-US" sz="1800"/>
        </a:p>
      </dgm:t>
    </dgm:pt>
    <dgm:pt modelId="{D3622ED0-F859-2948-B71A-DFCC5EB234EC}" type="sibTrans" cxnId="{940EA7A0-93DB-F840-8EAC-3FB15D2E152A}">
      <dgm:prSet/>
      <dgm:spPr/>
      <dgm:t>
        <a:bodyPr/>
        <a:lstStyle/>
        <a:p>
          <a:pPr>
            <a:lnSpc>
              <a:spcPct val="114000"/>
            </a:lnSpc>
            <a:spcBef>
              <a:spcPts val="600"/>
            </a:spcBef>
            <a:spcAft>
              <a:spcPts val="600"/>
            </a:spcAft>
          </a:pPr>
          <a:endParaRPr lang="en-US" sz="1800"/>
        </a:p>
      </dgm:t>
    </dgm:pt>
    <dgm:pt modelId="{31092444-711D-4C49-A5D8-B85158DD93CF}">
      <dgm:prSet custT="1"/>
      <dgm:spPr>
        <a:solidFill>
          <a:srgbClr val="3CBE99"/>
        </a:solidFill>
      </dgm:spPr>
      <dgm:t>
        <a:bodyPr/>
        <a:lstStyle/>
        <a:p>
          <a:pPr>
            <a:lnSpc>
              <a:spcPct val="114000"/>
            </a:lnSpc>
            <a:spcBef>
              <a:spcPts val="600"/>
            </a:spcBef>
            <a:spcAft>
              <a:spcPts val="600"/>
            </a:spcAft>
            <a:buFont typeface="Symbol" pitchFamily="2" charset="2"/>
            <a:buChar char=""/>
          </a:pPr>
          <a:r>
            <a:rPr lang="en-GB" sz="1800" dirty="0"/>
            <a:t>Palate</a:t>
          </a:r>
          <a:endParaRPr lang="en-PH" sz="1800" dirty="0"/>
        </a:p>
      </dgm:t>
    </dgm:pt>
    <dgm:pt modelId="{2CD94381-4E4B-3C49-946B-E1E2E64FC5DE}" type="parTrans" cxnId="{F6439BED-BD1F-564D-AAE1-7D3B584CD352}">
      <dgm:prSet/>
      <dgm:spPr/>
      <dgm:t>
        <a:bodyPr/>
        <a:lstStyle/>
        <a:p>
          <a:pPr>
            <a:lnSpc>
              <a:spcPct val="114000"/>
            </a:lnSpc>
            <a:spcBef>
              <a:spcPts val="600"/>
            </a:spcBef>
            <a:spcAft>
              <a:spcPts val="600"/>
            </a:spcAft>
          </a:pPr>
          <a:endParaRPr lang="en-US" sz="1800"/>
        </a:p>
      </dgm:t>
    </dgm:pt>
    <dgm:pt modelId="{C080B1DB-3481-F64F-854C-A55F05B7041B}" type="sibTrans" cxnId="{F6439BED-BD1F-564D-AAE1-7D3B584CD352}">
      <dgm:prSet/>
      <dgm:spPr/>
      <dgm:t>
        <a:bodyPr/>
        <a:lstStyle/>
        <a:p>
          <a:pPr>
            <a:lnSpc>
              <a:spcPct val="114000"/>
            </a:lnSpc>
            <a:spcBef>
              <a:spcPts val="600"/>
            </a:spcBef>
            <a:spcAft>
              <a:spcPts val="600"/>
            </a:spcAft>
          </a:pPr>
          <a:endParaRPr lang="en-US" sz="1800"/>
        </a:p>
      </dgm:t>
    </dgm:pt>
    <dgm:pt modelId="{AAFF65EF-CF35-2642-ADC7-03EA98E89E81}">
      <dgm:prSet custT="1"/>
      <dgm:spPr/>
      <dgm:t>
        <a:bodyPr/>
        <a:lstStyle/>
        <a:p>
          <a:pPr>
            <a:lnSpc>
              <a:spcPct val="114000"/>
            </a:lnSpc>
            <a:spcBef>
              <a:spcPts val="600"/>
            </a:spcBef>
            <a:spcAft>
              <a:spcPts val="600"/>
            </a:spcAft>
            <a:buFont typeface="Symbol" pitchFamily="2" charset="2"/>
            <a:buChar char=""/>
          </a:pPr>
          <a:r>
            <a:rPr lang="en-GB" sz="1800" dirty="0"/>
            <a:t>Tongue</a:t>
          </a:r>
          <a:endParaRPr lang="en-PH" sz="1800" dirty="0"/>
        </a:p>
      </dgm:t>
    </dgm:pt>
    <dgm:pt modelId="{8B6A0FA7-52D6-0646-B4AE-98DBBE960F22}" type="parTrans" cxnId="{5121BDA7-1257-704F-A8D3-DAD8B94853A3}">
      <dgm:prSet/>
      <dgm:spPr/>
      <dgm:t>
        <a:bodyPr/>
        <a:lstStyle/>
        <a:p>
          <a:pPr>
            <a:lnSpc>
              <a:spcPct val="114000"/>
            </a:lnSpc>
            <a:spcBef>
              <a:spcPts val="600"/>
            </a:spcBef>
            <a:spcAft>
              <a:spcPts val="600"/>
            </a:spcAft>
          </a:pPr>
          <a:endParaRPr lang="en-US" sz="1800"/>
        </a:p>
      </dgm:t>
    </dgm:pt>
    <dgm:pt modelId="{B15798B5-2EE5-8D4C-8F24-05EC2CB12615}" type="sibTrans" cxnId="{5121BDA7-1257-704F-A8D3-DAD8B94853A3}">
      <dgm:prSet/>
      <dgm:spPr/>
      <dgm:t>
        <a:bodyPr/>
        <a:lstStyle/>
        <a:p>
          <a:pPr>
            <a:lnSpc>
              <a:spcPct val="114000"/>
            </a:lnSpc>
            <a:spcBef>
              <a:spcPts val="600"/>
            </a:spcBef>
            <a:spcAft>
              <a:spcPts val="600"/>
            </a:spcAft>
          </a:pPr>
          <a:endParaRPr lang="en-US" sz="1800"/>
        </a:p>
      </dgm:t>
    </dgm:pt>
    <dgm:pt modelId="{11F56151-94D8-AA43-8D7F-6512A7D2449A}">
      <dgm:prSet custT="1"/>
      <dgm:spPr/>
      <dgm:t>
        <a:bodyPr/>
        <a:lstStyle/>
        <a:p>
          <a:pPr>
            <a:lnSpc>
              <a:spcPct val="114000"/>
            </a:lnSpc>
            <a:spcBef>
              <a:spcPts val="600"/>
            </a:spcBef>
            <a:spcAft>
              <a:spcPts val="600"/>
            </a:spcAft>
            <a:buFont typeface="Symbol" pitchFamily="2" charset="2"/>
            <a:buChar char=""/>
          </a:pPr>
          <a:r>
            <a:rPr lang="en-GB" sz="1800"/>
            <a:t>Lips</a:t>
          </a:r>
          <a:endParaRPr lang="en-PH" sz="1800"/>
        </a:p>
      </dgm:t>
    </dgm:pt>
    <dgm:pt modelId="{160ECDBA-331C-434E-8F6C-89EC663C38DF}" type="parTrans" cxnId="{0480A85B-C724-5D49-8D5D-45282C6B7D06}">
      <dgm:prSet/>
      <dgm:spPr/>
      <dgm:t>
        <a:bodyPr/>
        <a:lstStyle/>
        <a:p>
          <a:pPr>
            <a:lnSpc>
              <a:spcPct val="114000"/>
            </a:lnSpc>
            <a:spcBef>
              <a:spcPts val="600"/>
            </a:spcBef>
            <a:spcAft>
              <a:spcPts val="600"/>
            </a:spcAft>
          </a:pPr>
          <a:endParaRPr lang="en-US" sz="1800"/>
        </a:p>
      </dgm:t>
    </dgm:pt>
    <dgm:pt modelId="{5460F2DB-3A57-AE44-90E0-47EDEE77AF74}" type="sibTrans" cxnId="{0480A85B-C724-5D49-8D5D-45282C6B7D06}">
      <dgm:prSet/>
      <dgm:spPr/>
      <dgm:t>
        <a:bodyPr/>
        <a:lstStyle/>
        <a:p>
          <a:pPr>
            <a:lnSpc>
              <a:spcPct val="114000"/>
            </a:lnSpc>
            <a:spcBef>
              <a:spcPts val="600"/>
            </a:spcBef>
            <a:spcAft>
              <a:spcPts val="600"/>
            </a:spcAft>
          </a:pPr>
          <a:endParaRPr lang="en-US" sz="1800"/>
        </a:p>
      </dgm:t>
    </dgm:pt>
    <dgm:pt modelId="{C48B548F-A7F4-C542-9EAE-0A39AE2AC384}" type="pres">
      <dgm:prSet presAssocID="{76B09AC3-8FCA-0749-9325-750697B53591}" presName="CompostProcess" presStyleCnt="0">
        <dgm:presLayoutVars>
          <dgm:dir/>
          <dgm:resizeHandles val="exact"/>
        </dgm:presLayoutVars>
      </dgm:prSet>
      <dgm:spPr/>
    </dgm:pt>
    <dgm:pt modelId="{0ADEB97D-EC25-F74F-96C5-B9FF231265DB}" type="pres">
      <dgm:prSet presAssocID="{76B09AC3-8FCA-0749-9325-750697B53591}" presName="arrow" presStyleLbl="bgShp" presStyleIdx="0" presStyleCnt="1"/>
      <dgm:spPr/>
    </dgm:pt>
    <dgm:pt modelId="{A0F58892-B67F-7D44-A3FD-A9BD50ECC38D}" type="pres">
      <dgm:prSet presAssocID="{76B09AC3-8FCA-0749-9325-750697B53591}" presName="linearProcess" presStyleCnt="0"/>
      <dgm:spPr/>
    </dgm:pt>
    <dgm:pt modelId="{499042EA-E860-7B49-B34C-380C342DFCBD}" type="pres">
      <dgm:prSet presAssocID="{ED64D9A9-E578-CB4F-9626-9A5DE87841C7}" presName="textNode" presStyleLbl="node1" presStyleIdx="0" presStyleCnt="5" custScaleY="119760">
        <dgm:presLayoutVars>
          <dgm:bulletEnabled val="1"/>
        </dgm:presLayoutVars>
      </dgm:prSet>
      <dgm:spPr/>
    </dgm:pt>
    <dgm:pt modelId="{AF00FADA-65D1-4B4E-91DB-54243372D0E1}" type="pres">
      <dgm:prSet presAssocID="{007B8DA6-B208-2B49-A8A9-3C20790460F2}" presName="sibTrans" presStyleCnt="0"/>
      <dgm:spPr/>
    </dgm:pt>
    <dgm:pt modelId="{C4A03FEB-BD71-A042-B2D0-B17322CEFEFD}" type="pres">
      <dgm:prSet presAssocID="{B4362524-7404-DE45-804A-A488E8471075}" presName="textNode" presStyleLbl="node1" presStyleIdx="1" presStyleCnt="5" custScaleY="119760">
        <dgm:presLayoutVars>
          <dgm:bulletEnabled val="1"/>
        </dgm:presLayoutVars>
      </dgm:prSet>
      <dgm:spPr/>
    </dgm:pt>
    <dgm:pt modelId="{FE88F7AE-7D2D-5E43-A499-3D4E76612775}" type="pres">
      <dgm:prSet presAssocID="{D3622ED0-F859-2948-B71A-DFCC5EB234EC}" presName="sibTrans" presStyleCnt="0"/>
      <dgm:spPr/>
    </dgm:pt>
    <dgm:pt modelId="{9131D935-08A1-6842-8FED-35F8BF3219D3}" type="pres">
      <dgm:prSet presAssocID="{31092444-711D-4C49-A5D8-B85158DD93CF}" presName="textNode" presStyleLbl="node1" presStyleIdx="2" presStyleCnt="5" custScaleY="119760">
        <dgm:presLayoutVars>
          <dgm:bulletEnabled val="1"/>
        </dgm:presLayoutVars>
      </dgm:prSet>
      <dgm:spPr/>
    </dgm:pt>
    <dgm:pt modelId="{65767CEA-2270-B94D-8C1C-5489A01732DC}" type="pres">
      <dgm:prSet presAssocID="{C080B1DB-3481-F64F-854C-A55F05B7041B}" presName="sibTrans" presStyleCnt="0"/>
      <dgm:spPr/>
    </dgm:pt>
    <dgm:pt modelId="{D153CA3D-2FE4-4A44-BACA-8907C706396F}" type="pres">
      <dgm:prSet presAssocID="{AAFF65EF-CF35-2642-ADC7-03EA98E89E81}" presName="textNode" presStyleLbl="node1" presStyleIdx="3" presStyleCnt="5" custScaleY="119760">
        <dgm:presLayoutVars>
          <dgm:bulletEnabled val="1"/>
        </dgm:presLayoutVars>
      </dgm:prSet>
      <dgm:spPr/>
    </dgm:pt>
    <dgm:pt modelId="{58FC78FB-9901-EF4A-9025-449C1AE8174C}" type="pres">
      <dgm:prSet presAssocID="{B15798B5-2EE5-8D4C-8F24-05EC2CB12615}" presName="sibTrans" presStyleCnt="0"/>
      <dgm:spPr/>
    </dgm:pt>
    <dgm:pt modelId="{796C6C10-20F6-3B40-9D5D-27053721872E}" type="pres">
      <dgm:prSet presAssocID="{11F56151-94D8-AA43-8D7F-6512A7D2449A}" presName="textNode" presStyleLbl="node1" presStyleIdx="4" presStyleCnt="5" custScaleY="119760">
        <dgm:presLayoutVars>
          <dgm:bulletEnabled val="1"/>
        </dgm:presLayoutVars>
      </dgm:prSet>
      <dgm:spPr/>
    </dgm:pt>
  </dgm:ptLst>
  <dgm:cxnLst>
    <dgm:cxn modelId="{948A520B-0040-AC40-8B1C-86BF72178978}" type="presOf" srcId="{ED64D9A9-E578-CB4F-9626-9A5DE87841C7}" destId="{499042EA-E860-7B49-B34C-380C342DFCBD}" srcOrd="0" destOrd="0" presId="urn:microsoft.com/office/officeart/2005/8/layout/hProcess9"/>
    <dgm:cxn modelId="{0480A85B-C724-5D49-8D5D-45282C6B7D06}" srcId="{76B09AC3-8FCA-0749-9325-750697B53591}" destId="{11F56151-94D8-AA43-8D7F-6512A7D2449A}" srcOrd="4" destOrd="0" parTransId="{160ECDBA-331C-434E-8F6C-89EC663C38DF}" sibTransId="{5460F2DB-3A57-AE44-90E0-47EDEE77AF74}"/>
    <dgm:cxn modelId="{0AF76A42-1DA9-2B4F-9899-40E1924EFFAE}" type="presOf" srcId="{76B09AC3-8FCA-0749-9325-750697B53591}" destId="{C48B548F-A7F4-C542-9EAE-0A39AE2AC384}" srcOrd="0" destOrd="0" presId="urn:microsoft.com/office/officeart/2005/8/layout/hProcess9"/>
    <dgm:cxn modelId="{3D5B1C7A-3354-FE49-A156-D5817AD20E6E}" type="presOf" srcId="{B4362524-7404-DE45-804A-A488E8471075}" destId="{C4A03FEB-BD71-A042-B2D0-B17322CEFEFD}" srcOrd="0" destOrd="0" presId="urn:microsoft.com/office/officeart/2005/8/layout/hProcess9"/>
    <dgm:cxn modelId="{E8FC8A90-1DA6-C74A-B2C8-9792FAF77FBA}" type="presOf" srcId="{AAFF65EF-CF35-2642-ADC7-03EA98E89E81}" destId="{D153CA3D-2FE4-4A44-BACA-8907C706396F}" srcOrd="0" destOrd="0" presId="urn:microsoft.com/office/officeart/2005/8/layout/hProcess9"/>
    <dgm:cxn modelId="{940EA7A0-93DB-F840-8EAC-3FB15D2E152A}" srcId="{76B09AC3-8FCA-0749-9325-750697B53591}" destId="{B4362524-7404-DE45-804A-A488E8471075}" srcOrd="1" destOrd="0" parTransId="{23BAC798-AA60-F840-9FF9-46399BF6BE55}" sibTransId="{D3622ED0-F859-2948-B71A-DFCC5EB234EC}"/>
    <dgm:cxn modelId="{5121BDA7-1257-704F-A8D3-DAD8B94853A3}" srcId="{76B09AC3-8FCA-0749-9325-750697B53591}" destId="{AAFF65EF-CF35-2642-ADC7-03EA98E89E81}" srcOrd="3" destOrd="0" parTransId="{8B6A0FA7-52D6-0646-B4AE-98DBBE960F22}" sibTransId="{B15798B5-2EE5-8D4C-8F24-05EC2CB12615}"/>
    <dgm:cxn modelId="{D1313DDA-2B6C-5346-8B3B-B7A9A0298BCC}" srcId="{76B09AC3-8FCA-0749-9325-750697B53591}" destId="{ED64D9A9-E578-CB4F-9626-9A5DE87841C7}" srcOrd="0" destOrd="0" parTransId="{C6483CFA-2259-834A-B8B7-8640AB057BFC}" sibTransId="{007B8DA6-B208-2B49-A8A9-3C20790460F2}"/>
    <dgm:cxn modelId="{F6439BED-BD1F-564D-AAE1-7D3B584CD352}" srcId="{76B09AC3-8FCA-0749-9325-750697B53591}" destId="{31092444-711D-4C49-A5D8-B85158DD93CF}" srcOrd="2" destOrd="0" parTransId="{2CD94381-4E4B-3C49-946B-E1E2E64FC5DE}" sibTransId="{C080B1DB-3481-F64F-854C-A55F05B7041B}"/>
    <dgm:cxn modelId="{968844EF-9B99-384B-8F84-4DC03E73EC78}" type="presOf" srcId="{31092444-711D-4C49-A5D8-B85158DD93CF}" destId="{9131D935-08A1-6842-8FED-35F8BF3219D3}" srcOrd="0" destOrd="0" presId="urn:microsoft.com/office/officeart/2005/8/layout/hProcess9"/>
    <dgm:cxn modelId="{894082F7-D47E-264F-812F-9511B93ECF6D}" type="presOf" srcId="{11F56151-94D8-AA43-8D7F-6512A7D2449A}" destId="{796C6C10-20F6-3B40-9D5D-27053721872E}" srcOrd="0" destOrd="0" presId="urn:microsoft.com/office/officeart/2005/8/layout/hProcess9"/>
    <dgm:cxn modelId="{93CCCBA4-7F35-F446-AB7F-2392A8887EEC}" type="presParOf" srcId="{C48B548F-A7F4-C542-9EAE-0A39AE2AC384}" destId="{0ADEB97D-EC25-F74F-96C5-B9FF231265DB}" srcOrd="0" destOrd="0" presId="urn:microsoft.com/office/officeart/2005/8/layout/hProcess9"/>
    <dgm:cxn modelId="{B881067B-C331-7C4E-8D9F-FF555A596C8A}" type="presParOf" srcId="{C48B548F-A7F4-C542-9EAE-0A39AE2AC384}" destId="{A0F58892-B67F-7D44-A3FD-A9BD50ECC38D}" srcOrd="1" destOrd="0" presId="urn:microsoft.com/office/officeart/2005/8/layout/hProcess9"/>
    <dgm:cxn modelId="{F7F0A225-72F7-374B-8084-7433AD006667}" type="presParOf" srcId="{A0F58892-B67F-7D44-A3FD-A9BD50ECC38D}" destId="{499042EA-E860-7B49-B34C-380C342DFCBD}" srcOrd="0" destOrd="0" presId="urn:microsoft.com/office/officeart/2005/8/layout/hProcess9"/>
    <dgm:cxn modelId="{3D9680F1-4081-FF4D-95FB-4F04CE560B3A}" type="presParOf" srcId="{A0F58892-B67F-7D44-A3FD-A9BD50ECC38D}" destId="{AF00FADA-65D1-4B4E-91DB-54243372D0E1}" srcOrd="1" destOrd="0" presId="urn:microsoft.com/office/officeart/2005/8/layout/hProcess9"/>
    <dgm:cxn modelId="{B6B80A93-D1DF-0F4D-B449-565B8CCCE916}" type="presParOf" srcId="{A0F58892-B67F-7D44-A3FD-A9BD50ECC38D}" destId="{C4A03FEB-BD71-A042-B2D0-B17322CEFEFD}" srcOrd="2" destOrd="0" presId="urn:microsoft.com/office/officeart/2005/8/layout/hProcess9"/>
    <dgm:cxn modelId="{BE4C15E8-0F05-2D47-8D8F-89D011EDBC44}" type="presParOf" srcId="{A0F58892-B67F-7D44-A3FD-A9BD50ECC38D}" destId="{FE88F7AE-7D2D-5E43-A499-3D4E76612775}" srcOrd="3" destOrd="0" presId="urn:microsoft.com/office/officeart/2005/8/layout/hProcess9"/>
    <dgm:cxn modelId="{935FB86A-1255-4643-AC78-E877C077F7D3}" type="presParOf" srcId="{A0F58892-B67F-7D44-A3FD-A9BD50ECC38D}" destId="{9131D935-08A1-6842-8FED-35F8BF3219D3}" srcOrd="4" destOrd="0" presId="urn:microsoft.com/office/officeart/2005/8/layout/hProcess9"/>
    <dgm:cxn modelId="{8A9E8EA4-7C52-AA42-A437-0A9AC5EF124F}" type="presParOf" srcId="{A0F58892-B67F-7D44-A3FD-A9BD50ECC38D}" destId="{65767CEA-2270-B94D-8C1C-5489A01732DC}" srcOrd="5" destOrd="0" presId="urn:microsoft.com/office/officeart/2005/8/layout/hProcess9"/>
    <dgm:cxn modelId="{E5762403-6C4E-D640-B928-E972DCF2807F}" type="presParOf" srcId="{A0F58892-B67F-7D44-A3FD-A9BD50ECC38D}" destId="{D153CA3D-2FE4-4A44-BACA-8907C706396F}" srcOrd="6" destOrd="0" presId="urn:microsoft.com/office/officeart/2005/8/layout/hProcess9"/>
    <dgm:cxn modelId="{04612C87-B49E-AF4C-B64C-BD555297B7A1}" type="presParOf" srcId="{A0F58892-B67F-7D44-A3FD-A9BD50ECC38D}" destId="{58FC78FB-9901-EF4A-9025-449C1AE8174C}" srcOrd="7" destOrd="0" presId="urn:microsoft.com/office/officeart/2005/8/layout/hProcess9"/>
    <dgm:cxn modelId="{29B926E1-9CD1-DA4F-8D96-6A2F2389EFC6}" type="presParOf" srcId="{A0F58892-B67F-7D44-A3FD-A9BD50ECC38D}" destId="{796C6C10-20F6-3B40-9D5D-27053721872E}"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E7B679-18F6-4CB6-84D0-07A90D020E15}"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757EF5E8-A406-4CDA-B2FE-850EC2C172CA}">
      <dgm:prSet phldrT="[Text]" custT="1"/>
      <dgm:spPr>
        <a:solidFill>
          <a:srgbClr val="458DCF"/>
        </a:solidFill>
      </dgm:spPr>
      <dgm:t>
        <a:bodyPr/>
        <a:lstStyle/>
        <a:p>
          <a:pPr>
            <a:lnSpc>
              <a:spcPct val="114000"/>
            </a:lnSpc>
            <a:spcBef>
              <a:spcPts val="600"/>
            </a:spcBef>
            <a:spcAft>
              <a:spcPts val="600"/>
            </a:spcAft>
          </a:pPr>
          <a:r>
            <a:rPr lang="en-AU" sz="2000" b="0"/>
            <a:t>Prepare materials necessary for denture hygiene</a:t>
          </a:r>
        </a:p>
      </dgm:t>
    </dgm:pt>
    <dgm:pt modelId="{8126295B-FBA1-4885-8E33-AC7B5EB934CB}" type="parTrans" cxnId="{EB7E504A-C489-464C-BD19-7339EE75494D}">
      <dgm:prSet/>
      <dgm:spPr/>
      <dgm:t>
        <a:bodyPr/>
        <a:lstStyle/>
        <a:p>
          <a:endParaRPr lang="en-AU" sz="2000"/>
        </a:p>
      </dgm:t>
    </dgm:pt>
    <dgm:pt modelId="{9E42A549-FA28-4162-917C-288632B12E24}" type="sibTrans" cxnId="{EB7E504A-C489-464C-BD19-7339EE75494D}">
      <dgm:prSet/>
      <dgm:spPr/>
      <dgm:t>
        <a:bodyPr/>
        <a:lstStyle/>
        <a:p>
          <a:endParaRPr lang="en-AU" sz="2000"/>
        </a:p>
      </dgm:t>
    </dgm:pt>
    <dgm:pt modelId="{D1F4A4D8-0B01-4DD6-868D-65532D02C578}">
      <dgm:prSet phldrT="[Text]" custT="1"/>
      <dgm:spPr>
        <a:solidFill>
          <a:srgbClr val="3CBE99"/>
        </a:solidFill>
      </dgm:spPr>
      <dgm:t>
        <a:bodyPr/>
        <a:lstStyle/>
        <a:p>
          <a:pPr>
            <a:lnSpc>
              <a:spcPct val="114000"/>
            </a:lnSpc>
            <a:spcBef>
              <a:spcPts val="600"/>
            </a:spcBef>
            <a:spcAft>
              <a:spcPts val="600"/>
            </a:spcAft>
          </a:pPr>
          <a:r>
            <a:rPr lang="en-AU" sz="2000" b="0"/>
            <a:t>Check if the client’s denture and denture storage container are labelled</a:t>
          </a:r>
        </a:p>
      </dgm:t>
    </dgm:pt>
    <dgm:pt modelId="{28491DC1-E411-464E-BF8A-63E402BAE112}" type="parTrans" cxnId="{87E6275C-F07A-4B16-9B80-2B58AAD59491}">
      <dgm:prSet/>
      <dgm:spPr/>
      <dgm:t>
        <a:bodyPr/>
        <a:lstStyle/>
        <a:p>
          <a:endParaRPr lang="en-AU" sz="2000"/>
        </a:p>
      </dgm:t>
    </dgm:pt>
    <dgm:pt modelId="{0938CD3A-62C2-4181-AE3B-870EDD5D60A3}" type="sibTrans" cxnId="{87E6275C-F07A-4B16-9B80-2B58AAD59491}">
      <dgm:prSet/>
      <dgm:spPr/>
      <dgm:t>
        <a:bodyPr/>
        <a:lstStyle/>
        <a:p>
          <a:endParaRPr lang="en-AU" sz="2000"/>
        </a:p>
      </dgm:t>
    </dgm:pt>
    <dgm:pt modelId="{03226363-BA2E-41AC-8EF1-07C9E4A68CEA}">
      <dgm:prSet phldrT="[Text]" custT="1"/>
      <dgm:spPr/>
      <dgm:t>
        <a:bodyPr/>
        <a:lstStyle/>
        <a:p>
          <a:pPr>
            <a:lnSpc>
              <a:spcPct val="114000"/>
            </a:lnSpc>
            <a:spcBef>
              <a:spcPts val="600"/>
            </a:spcBef>
            <a:spcAft>
              <a:spcPts val="600"/>
            </a:spcAft>
          </a:pPr>
          <a:r>
            <a:rPr lang="en-AU" sz="2000" b="0"/>
            <a:t>Wash your hands before the process</a:t>
          </a:r>
        </a:p>
      </dgm:t>
    </dgm:pt>
    <dgm:pt modelId="{9673D957-E067-4444-B175-28C655E876AD}" type="parTrans" cxnId="{ACF9F624-01BC-443E-95DF-62AD9D02230C}">
      <dgm:prSet/>
      <dgm:spPr/>
      <dgm:t>
        <a:bodyPr/>
        <a:lstStyle/>
        <a:p>
          <a:endParaRPr lang="en-AU" sz="2000"/>
        </a:p>
      </dgm:t>
    </dgm:pt>
    <dgm:pt modelId="{ED8A9D1A-753B-482A-87BD-701D0D90C7A6}" type="sibTrans" cxnId="{ACF9F624-01BC-443E-95DF-62AD9D02230C}">
      <dgm:prSet/>
      <dgm:spPr/>
      <dgm:t>
        <a:bodyPr/>
        <a:lstStyle/>
        <a:p>
          <a:endParaRPr lang="en-AU" sz="2000"/>
        </a:p>
      </dgm:t>
    </dgm:pt>
    <dgm:pt modelId="{37860466-9F35-47A5-9BD8-FF56729E7B70}">
      <dgm:prSet phldrT="[Text]" custT="1"/>
      <dgm:spPr/>
      <dgm:t>
        <a:bodyPr/>
        <a:lstStyle/>
        <a:p>
          <a:pPr>
            <a:lnSpc>
              <a:spcPct val="114000"/>
            </a:lnSpc>
            <a:spcBef>
              <a:spcPts val="600"/>
            </a:spcBef>
            <a:spcAft>
              <a:spcPts val="600"/>
            </a:spcAft>
          </a:pPr>
          <a:r>
            <a:rPr lang="en-AU" sz="2000" b="0"/>
            <a:t>Ask the client to take a sip of water.</a:t>
          </a:r>
        </a:p>
      </dgm:t>
    </dgm:pt>
    <dgm:pt modelId="{04217892-FCB8-4E39-94D1-2829DB8219B3}" type="parTrans" cxnId="{3FBD7AC9-7124-4BD9-8AE8-5D1B757371C4}">
      <dgm:prSet/>
      <dgm:spPr/>
      <dgm:t>
        <a:bodyPr/>
        <a:lstStyle/>
        <a:p>
          <a:endParaRPr lang="en-AU" sz="2000"/>
        </a:p>
      </dgm:t>
    </dgm:pt>
    <dgm:pt modelId="{CA1052FC-3460-4126-AC51-3DCA85C22C67}" type="sibTrans" cxnId="{3FBD7AC9-7124-4BD9-8AE8-5D1B757371C4}">
      <dgm:prSet/>
      <dgm:spPr/>
      <dgm:t>
        <a:bodyPr/>
        <a:lstStyle/>
        <a:p>
          <a:endParaRPr lang="en-AU" sz="2000"/>
        </a:p>
      </dgm:t>
    </dgm:pt>
    <dgm:pt modelId="{134458F6-943D-46EE-90B6-14166ED2FF81}" type="pres">
      <dgm:prSet presAssocID="{F1E7B679-18F6-4CB6-84D0-07A90D020E15}" presName="linear" presStyleCnt="0">
        <dgm:presLayoutVars>
          <dgm:dir/>
          <dgm:animLvl val="lvl"/>
          <dgm:resizeHandles val="exact"/>
        </dgm:presLayoutVars>
      </dgm:prSet>
      <dgm:spPr/>
    </dgm:pt>
    <dgm:pt modelId="{ADFF8F17-6131-4A3C-8793-60DB0E58EDAE}" type="pres">
      <dgm:prSet presAssocID="{757EF5E8-A406-4CDA-B2FE-850EC2C172CA}" presName="parentLin" presStyleCnt="0"/>
      <dgm:spPr/>
    </dgm:pt>
    <dgm:pt modelId="{6C58E938-C0A1-44B6-988E-846941FCC631}" type="pres">
      <dgm:prSet presAssocID="{757EF5E8-A406-4CDA-B2FE-850EC2C172CA}" presName="parentLeftMargin" presStyleLbl="node1" presStyleIdx="0" presStyleCnt="4"/>
      <dgm:spPr/>
    </dgm:pt>
    <dgm:pt modelId="{7DBC03B0-0218-47DF-B694-599CF819AC30}" type="pres">
      <dgm:prSet presAssocID="{757EF5E8-A406-4CDA-B2FE-850EC2C172CA}" presName="parentText" presStyleLbl="node1" presStyleIdx="0" presStyleCnt="4" custScaleX="119603">
        <dgm:presLayoutVars>
          <dgm:chMax val="0"/>
          <dgm:bulletEnabled val="1"/>
        </dgm:presLayoutVars>
      </dgm:prSet>
      <dgm:spPr/>
    </dgm:pt>
    <dgm:pt modelId="{4B6FF14D-A98D-4A39-913F-A77E0023E1A9}" type="pres">
      <dgm:prSet presAssocID="{757EF5E8-A406-4CDA-B2FE-850EC2C172CA}" presName="negativeSpace" presStyleCnt="0"/>
      <dgm:spPr/>
    </dgm:pt>
    <dgm:pt modelId="{58693666-172E-40CB-8F30-39EC04529764}" type="pres">
      <dgm:prSet presAssocID="{757EF5E8-A406-4CDA-B2FE-850EC2C172CA}" presName="childText" presStyleLbl="conFgAcc1" presStyleIdx="0" presStyleCnt="4">
        <dgm:presLayoutVars>
          <dgm:bulletEnabled val="1"/>
        </dgm:presLayoutVars>
      </dgm:prSet>
      <dgm:spPr/>
    </dgm:pt>
    <dgm:pt modelId="{ED28507C-55FD-41E0-B25A-1B1DC7CF982A}" type="pres">
      <dgm:prSet presAssocID="{9E42A549-FA28-4162-917C-288632B12E24}" presName="spaceBetweenRectangles" presStyleCnt="0"/>
      <dgm:spPr/>
    </dgm:pt>
    <dgm:pt modelId="{09A51485-C888-46B3-9B59-9A630C2987F2}" type="pres">
      <dgm:prSet presAssocID="{D1F4A4D8-0B01-4DD6-868D-65532D02C578}" presName="parentLin" presStyleCnt="0"/>
      <dgm:spPr/>
    </dgm:pt>
    <dgm:pt modelId="{9F2EBFCC-70BA-4984-9328-C6A91226382F}" type="pres">
      <dgm:prSet presAssocID="{D1F4A4D8-0B01-4DD6-868D-65532D02C578}" presName="parentLeftMargin" presStyleLbl="node1" presStyleIdx="0" presStyleCnt="4"/>
      <dgm:spPr/>
    </dgm:pt>
    <dgm:pt modelId="{A8D133B6-E72A-4F99-AE76-152BE49E0A43}" type="pres">
      <dgm:prSet presAssocID="{D1F4A4D8-0B01-4DD6-868D-65532D02C578}" presName="parentText" presStyleLbl="node1" presStyleIdx="1" presStyleCnt="4" custScaleX="119603">
        <dgm:presLayoutVars>
          <dgm:chMax val="0"/>
          <dgm:bulletEnabled val="1"/>
        </dgm:presLayoutVars>
      </dgm:prSet>
      <dgm:spPr/>
    </dgm:pt>
    <dgm:pt modelId="{D18DF5AC-56C9-4B46-994F-78615A145436}" type="pres">
      <dgm:prSet presAssocID="{D1F4A4D8-0B01-4DD6-868D-65532D02C578}" presName="negativeSpace" presStyleCnt="0"/>
      <dgm:spPr/>
    </dgm:pt>
    <dgm:pt modelId="{4AE791A9-6A5A-4B59-BFC0-00C6B3C18A40}" type="pres">
      <dgm:prSet presAssocID="{D1F4A4D8-0B01-4DD6-868D-65532D02C578}" presName="childText" presStyleLbl="conFgAcc1" presStyleIdx="1" presStyleCnt="4">
        <dgm:presLayoutVars>
          <dgm:bulletEnabled val="1"/>
        </dgm:presLayoutVars>
      </dgm:prSet>
      <dgm:spPr/>
    </dgm:pt>
    <dgm:pt modelId="{E7C17DBF-8F7D-4F82-9D5B-5D438A0E1DA5}" type="pres">
      <dgm:prSet presAssocID="{0938CD3A-62C2-4181-AE3B-870EDD5D60A3}" presName="spaceBetweenRectangles" presStyleCnt="0"/>
      <dgm:spPr/>
    </dgm:pt>
    <dgm:pt modelId="{55A37BA1-80BD-4611-8BEC-40A37D776A9F}" type="pres">
      <dgm:prSet presAssocID="{03226363-BA2E-41AC-8EF1-07C9E4A68CEA}" presName="parentLin" presStyleCnt="0"/>
      <dgm:spPr/>
    </dgm:pt>
    <dgm:pt modelId="{C1E2A1CD-99E5-4A29-A4F6-12ABC7874345}" type="pres">
      <dgm:prSet presAssocID="{03226363-BA2E-41AC-8EF1-07C9E4A68CEA}" presName="parentLeftMargin" presStyleLbl="node1" presStyleIdx="1" presStyleCnt="4"/>
      <dgm:spPr/>
    </dgm:pt>
    <dgm:pt modelId="{F9F382F8-766A-414E-821B-D4B0C47B0773}" type="pres">
      <dgm:prSet presAssocID="{03226363-BA2E-41AC-8EF1-07C9E4A68CEA}" presName="parentText" presStyleLbl="node1" presStyleIdx="2" presStyleCnt="4" custScaleX="119603">
        <dgm:presLayoutVars>
          <dgm:chMax val="0"/>
          <dgm:bulletEnabled val="1"/>
        </dgm:presLayoutVars>
      </dgm:prSet>
      <dgm:spPr/>
    </dgm:pt>
    <dgm:pt modelId="{BB42BF30-30BF-4621-B414-1BA2FFAE251E}" type="pres">
      <dgm:prSet presAssocID="{03226363-BA2E-41AC-8EF1-07C9E4A68CEA}" presName="negativeSpace" presStyleCnt="0"/>
      <dgm:spPr/>
    </dgm:pt>
    <dgm:pt modelId="{14B57484-7118-4B2D-835A-55AF3005672A}" type="pres">
      <dgm:prSet presAssocID="{03226363-BA2E-41AC-8EF1-07C9E4A68CEA}" presName="childText" presStyleLbl="conFgAcc1" presStyleIdx="2" presStyleCnt="4">
        <dgm:presLayoutVars>
          <dgm:bulletEnabled val="1"/>
        </dgm:presLayoutVars>
      </dgm:prSet>
      <dgm:spPr/>
    </dgm:pt>
    <dgm:pt modelId="{791F370A-0DCE-4F6F-BCB7-015E336E7C22}" type="pres">
      <dgm:prSet presAssocID="{ED8A9D1A-753B-482A-87BD-701D0D90C7A6}" presName="spaceBetweenRectangles" presStyleCnt="0"/>
      <dgm:spPr/>
    </dgm:pt>
    <dgm:pt modelId="{94789072-9C31-4075-9461-732CA9027D08}" type="pres">
      <dgm:prSet presAssocID="{37860466-9F35-47A5-9BD8-FF56729E7B70}" presName="parentLin" presStyleCnt="0"/>
      <dgm:spPr/>
    </dgm:pt>
    <dgm:pt modelId="{97CD435B-2E3E-4417-9FD3-3BF789D6A0D5}" type="pres">
      <dgm:prSet presAssocID="{37860466-9F35-47A5-9BD8-FF56729E7B70}" presName="parentLeftMargin" presStyleLbl="node1" presStyleIdx="2" presStyleCnt="4"/>
      <dgm:spPr/>
    </dgm:pt>
    <dgm:pt modelId="{B378112C-2A0A-442A-B94A-478807D1A461}" type="pres">
      <dgm:prSet presAssocID="{37860466-9F35-47A5-9BD8-FF56729E7B70}" presName="parentText" presStyleLbl="node1" presStyleIdx="3" presStyleCnt="4" custScaleX="119603">
        <dgm:presLayoutVars>
          <dgm:chMax val="0"/>
          <dgm:bulletEnabled val="1"/>
        </dgm:presLayoutVars>
      </dgm:prSet>
      <dgm:spPr/>
    </dgm:pt>
    <dgm:pt modelId="{4268D05F-BDF8-42D7-9849-E244A6855413}" type="pres">
      <dgm:prSet presAssocID="{37860466-9F35-47A5-9BD8-FF56729E7B70}" presName="negativeSpace" presStyleCnt="0"/>
      <dgm:spPr/>
    </dgm:pt>
    <dgm:pt modelId="{4B2DD5DD-8A85-444D-8CC1-6B992E23E8B7}" type="pres">
      <dgm:prSet presAssocID="{37860466-9F35-47A5-9BD8-FF56729E7B70}" presName="childText" presStyleLbl="conFgAcc1" presStyleIdx="3" presStyleCnt="4">
        <dgm:presLayoutVars>
          <dgm:bulletEnabled val="1"/>
        </dgm:presLayoutVars>
      </dgm:prSet>
      <dgm:spPr/>
    </dgm:pt>
  </dgm:ptLst>
  <dgm:cxnLst>
    <dgm:cxn modelId="{3714040D-E156-4584-AB5D-8E4197835F3D}" type="presOf" srcId="{37860466-9F35-47A5-9BD8-FF56729E7B70}" destId="{B378112C-2A0A-442A-B94A-478807D1A461}" srcOrd="1" destOrd="0" presId="urn:microsoft.com/office/officeart/2005/8/layout/list1"/>
    <dgm:cxn modelId="{ACF9F624-01BC-443E-95DF-62AD9D02230C}" srcId="{F1E7B679-18F6-4CB6-84D0-07A90D020E15}" destId="{03226363-BA2E-41AC-8EF1-07C9E4A68CEA}" srcOrd="2" destOrd="0" parTransId="{9673D957-E067-4444-B175-28C655E876AD}" sibTransId="{ED8A9D1A-753B-482A-87BD-701D0D90C7A6}"/>
    <dgm:cxn modelId="{87E6275C-F07A-4B16-9B80-2B58AAD59491}" srcId="{F1E7B679-18F6-4CB6-84D0-07A90D020E15}" destId="{D1F4A4D8-0B01-4DD6-868D-65532D02C578}" srcOrd="1" destOrd="0" parTransId="{28491DC1-E411-464E-BF8A-63E402BAE112}" sibTransId="{0938CD3A-62C2-4181-AE3B-870EDD5D60A3}"/>
    <dgm:cxn modelId="{2990755E-A6ED-4E9F-9658-C52D827146E4}" type="presOf" srcId="{03226363-BA2E-41AC-8EF1-07C9E4A68CEA}" destId="{C1E2A1CD-99E5-4A29-A4F6-12ABC7874345}" srcOrd="0" destOrd="0" presId="urn:microsoft.com/office/officeart/2005/8/layout/list1"/>
    <dgm:cxn modelId="{EB7E504A-C489-464C-BD19-7339EE75494D}" srcId="{F1E7B679-18F6-4CB6-84D0-07A90D020E15}" destId="{757EF5E8-A406-4CDA-B2FE-850EC2C172CA}" srcOrd="0" destOrd="0" parTransId="{8126295B-FBA1-4885-8E33-AC7B5EB934CB}" sibTransId="{9E42A549-FA28-4162-917C-288632B12E24}"/>
    <dgm:cxn modelId="{D9A7B250-E01A-4488-92BC-19957BA3E051}" type="presOf" srcId="{757EF5E8-A406-4CDA-B2FE-850EC2C172CA}" destId="{6C58E938-C0A1-44B6-988E-846941FCC631}" srcOrd="0" destOrd="0" presId="urn:microsoft.com/office/officeart/2005/8/layout/list1"/>
    <dgm:cxn modelId="{1C403C8B-2E8A-4D2A-812E-D8374E2070E2}" type="presOf" srcId="{D1F4A4D8-0B01-4DD6-868D-65532D02C578}" destId="{9F2EBFCC-70BA-4984-9328-C6A91226382F}" srcOrd="0" destOrd="0" presId="urn:microsoft.com/office/officeart/2005/8/layout/list1"/>
    <dgm:cxn modelId="{B63BC69D-F01B-4AB2-B2A9-B84FEDBF2794}" type="presOf" srcId="{37860466-9F35-47A5-9BD8-FF56729E7B70}" destId="{97CD435B-2E3E-4417-9FD3-3BF789D6A0D5}" srcOrd="0" destOrd="0" presId="urn:microsoft.com/office/officeart/2005/8/layout/list1"/>
    <dgm:cxn modelId="{512D6EB3-3F01-4B2F-AC65-91E5C3131244}" type="presOf" srcId="{F1E7B679-18F6-4CB6-84D0-07A90D020E15}" destId="{134458F6-943D-46EE-90B6-14166ED2FF81}" srcOrd="0" destOrd="0" presId="urn:microsoft.com/office/officeart/2005/8/layout/list1"/>
    <dgm:cxn modelId="{814BBDBA-355C-485D-8B24-670291882AE2}" type="presOf" srcId="{757EF5E8-A406-4CDA-B2FE-850EC2C172CA}" destId="{7DBC03B0-0218-47DF-B694-599CF819AC30}" srcOrd="1" destOrd="0" presId="urn:microsoft.com/office/officeart/2005/8/layout/list1"/>
    <dgm:cxn modelId="{3FBD7AC9-7124-4BD9-8AE8-5D1B757371C4}" srcId="{F1E7B679-18F6-4CB6-84D0-07A90D020E15}" destId="{37860466-9F35-47A5-9BD8-FF56729E7B70}" srcOrd="3" destOrd="0" parTransId="{04217892-FCB8-4E39-94D1-2829DB8219B3}" sibTransId="{CA1052FC-3460-4126-AC51-3DCA85C22C67}"/>
    <dgm:cxn modelId="{7E35BAED-BDFB-4190-A040-059A27E1B9F0}" type="presOf" srcId="{D1F4A4D8-0B01-4DD6-868D-65532D02C578}" destId="{A8D133B6-E72A-4F99-AE76-152BE49E0A43}" srcOrd="1" destOrd="0" presId="urn:microsoft.com/office/officeart/2005/8/layout/list1"/>
    <dgm:cxn modelId="{9B9F32F1-A014-4C44-901D-51AE416A1E28}" type="presOf" srcId="{03226363-BA2E-41AC-8EF1-07C9E4A68CEA}" destId="{F9F382F8-766A-414E-821B-D4B0C47B0773}" srcOrd="1" destOrd="0" presId="urn:microsoft.com/office/officeart/2005/8/layout/list1"/>
    <dgm:cxn modelId="{A442911F-DC7A-446B-8CFA-CD7FEC28510B}" type="presParOf" srcId="{134458F6-943D-46EE-90B6-14166ED2FF81}" destId="{ADFF8F17-6131-4A3C-8793-60DB0E58EDAE}" srcOrd="0" destOrd="0" presId="urn:microsoft.com/office/officeart/2005/8/layout/list1"/>
    <dgm:cxn modelId="{F225C6FE-5B5C-4F9E-A9ED-2C315E456F5C}" type="presParOf" srcId="{ADFF8F17-6131-4A3C-8793-60DB0E58EDAE}" destId="{6C58E938-C0A1-44B6-988E-846941FCC631}" srcOrd="0" destOrd="0" presId="urn:microsoft.com/office/officeart/2005/8/layout/list1"/>
    <dgm:cxn modelId="{DD6F958F-E491-41AD-BEFB-C2E37E9E981B}" type="presParOf" srcId="{ADFF8F17-6131-4A3C-8793-60DB0E58EDAE}" destId="{7DBC03B0-0218-47DF-B694-599CF819AC30}" srcOrd="1" destOrd="0" presId="urn:microsoft.com/office/officeart/2005/8/layout/list1"/>
    <dgm:cxn modelId="{4729BE4D-60BE-4EA3-B614-7ED5CD7C47B9}" type="presParOf" srcId="{134458F6-943D-46EE-90B6-14166ED2FF81}" destId="{4B6FF14D-A98D-4A39-913F-A77E0023E1A9}" srcOrd="1" destOrd="0" presId="urn:microsoft.com/office/officeart/2005/8/layout/list1"/>
    <dgm:cxn modelId="{B2527288-1ED1-4694-B47D-A9DD4F7E0699}" type="presParOf" srcId="{134458F6-943D-46EE-90B6-14166ED2FF81}" destId="{58693666-172E-40CB-8F30-39EC04529764}" srcOrd="2" destOrd="0" presId="urn:microsoft.com/office/officeart/2005/8/layout/list1"/>
    <dgm:cxn modelId="{5F129694-CFCD-47D4-8403-C4C648A24CC8}" type="presParOf" srcId="{134458F6-943D-46EE-90B6-14166ED2FF81}" destId="{ED28507C-55FD-41E0-B25A-1B1DC7CF982A}" srcOrd="3" destOrd="0" presId="urn:microsoft.com/office/officeart/2005/8/layout/list1"/>
    <dgm:cxn modelId="{F538E6D7-F16A-425D-A748-C9ECCE630B0C}" type="presParOf" srcId="{134458F6-943D-46EE-90B6-14166ED2FF81}" destId="{09A51485-C888-46B3-9B59-9A630C2987F2}" srcOrd="4" destOrd="0" presId="urn:microsoft.com/office/officeart/2005/8/layout/list1"/>
    <dgm:cxn modelId="{A1C746F6-3553-4015-A290-3256714C263A}" type="presParOf" srcId="{09A51485-C888-46B3-9B59-9A630C2987F2}" destId="{9F2EBFCC-70BA-4984-9328-C6A91226382F}" srcOrd="0" destOrd="0" presId="urn:microsoft.com/office/officeart/2005/8/layout/list1"/>
    <dgm:cxn modelId="{45FF6C71-80BD-409B-B323-022203A23C1B}" type="presParOf" srcId="{09A51485-C888-46B3-9B59-9A630C2987F2}" destId="{A8D133B6-E72A-4F99-AE76-152BE49E0A43}" srcOrd="1" destOrd="0" presId="urn:microsoft.com/office/officeart/2005/8/layout/list1"/>
    <dgm:cxn modelId="{0C294FC0-50B2-4D3E-B8B4-7DD9662C1285}" type="presParOf" srcId="{134458F6-943D-46EE-90B6-14166ED2FF81}" destId="{D18DF5AC-56C9-4B46-994F-78615A145436}" srcOrd="5" destOrd="0" presId="urn:microsoft.com/office/officeart/2005/8/layout/list1"/>
    <dgm:cxn modelId="{B2179B07-C120-40D5-AC23-86AD6BCF99EB}" type="presParOf" srcId="{134458F6-943D-46EE-90B6-14166ED2FF81}" destId="{4AE791A9-6A5A-4B59-BFC0-00C6B3C18A40}" srcOrd="6" destOrd="0" presId="urn:microsoft.com/office/officeart/2005/8/layout/list1"/>
    <dgm:cxn modelId="{4C9E6073-989F-4940-95A9-5E634EA72761}" type="presParOf" srcId="{134458F6-943D-46EE-90B6-14166ED2FF81}" destId="{E7C17DBF-8F7D-4F82-9D5B-5D438A0E1DA5}" srcOrd="7" destOrd="0" presId="urn:microsoft.com/office/officeart/2005/8/layout/list1"/>
    <dgm:cxn modelId="{95C49448-D221-4962-9085-F2D5168510CB}" type="presParOf" srcId="{134458F6-943D-46EE-90B6-14166ED2FF81}" destId="{55A37BA1-80BD-4611-8BEC-40A37D776A9F}" srcOrd="8" destOrd="0" presId="urn:microsoft.com/office/officeart/2005/8/layout/list1"/>
    <dgm:cxn modelId="{DE94F107-BDE1-41C9-8792-6211974BE6E3}" type="presParOf" srcId="{55A37BA1-80BD-4611-8BEC-40A37D776A9F}" destId="{C1E2A1CD-99E5-4A29-A4F6-12ABC7874345}" srcOrd="0" destOrd="0" presId="urn:microsoft.com/office/officeart/2005/8/layout/list1"/>
    <dgm:cxn modelId="{36BFE298-1E43-48B6-B740-AEC87241E1AF}" type="presParOf" srcId="{55A37BA1-80BD-4611-8BEC-40A37D776A9F}" destId="{F9F382F8-766A-414E-821B-D4B0C47B0773}" srcOrd="1" destOrd="0" presId="urn:microsoft.com/office/officeart/2005/8/layout/list1"/>
    <dgm:cxn modelId="{DEF981C9-4B78-424B-ABFB-BC575D0B69D2}" type="presParOf" srcId="{134458F6-943D-46EE-90B6-14166ED2FF81}" destId="{BB42BF30-30BF-4621-B414-1BA2FFAE251E}" srcOrd="9" destOrd="0" presId="urn:microsoft.com/office/officeart/2005/8/layout/list1"/>
    <dgm:cxn modelId="{B9AD8029-972A-4276-B714-4CF86A352699}" type="presParOf" srcId="{134458F6-943D-46EE-90B6-14166ED2FF81}" destId="{14B57484-7118-4B2D-835A-55AF3005672A}" srcOrd="10" destOrd="0" presId="urn:microsoft.com/office/officeart/2005/8/layout/list1"/>
    <dgm:cxn modelId="{E296FE56-89C5-4419-A994-4904861B4F4D}" type="presParOf" srcId="{134458F6-943D-46EE-90B6-14166ED2FF81}" destId="{791F370A-0DCE-4F6F-BCB7-015E336E7C22}" srcOrd="11" destOrd="0" presId="urn:microsoft.com/office/officeart/2005/8/layout/list1"/>
    <dgm:cxn modelId="{0681A1D1-622D-4CBF-ADFF-395983124448}" type="presParOf" srcId="{134458F6-943D-46EE-90B6-14166ED2FF81}" destId="{94789072-9C31-4075-9461-732CA9027D08}" srcOrd="12" destOrd="0" presId="urn:microsoft.com/office/officeart/2005/8/layout/list1"/>
    <dgm:cxn modelId="{7556507E-FC24-4158-86EB-6983B2C3CDB0}" type="presParOf" srcId="{94789072-9C31-4075-9461-732CA9027D08}" destId="{97CD435B-2E3E-4417-9FD3-3BF789D6A0D5}" srcOrd="0" destOrd="0" presId="urn:microsoft.com/office/officeart/2005/8/layout/list1"/>
    <dgm:cxn modelId="{16C91724-6BEE-4454-B7CD-4B8301639A97}" type="presParOf" srcId="{94789072-9C31-4075-9461-732CA9027D08}" destId="{B378112C-2A0A-442A-B94A-478807D1A461}" srcOrd="1" destOrd="0" presId="urn:microsoft.com/office/officeart/2005/8/layout/list1"/>
    <dgm:cxn modelId="{B57DC41C-03AC-4C5A-BA30-E70308D1688C}" type="presParOf" srcId="{134458F6-943D-46EE-90B6-14166ED2FF81}" destId="{4268D05F-BDF8-42D7-9849-E244A6855413}" srcOrd="13" destOrd="0" presId="urn:microsoft.com/office/officeart/2005/8/layout/list1"/>
    <dgm:cxn modelId="{82E01A39-4B12-4554-80EC-9431C9AA8B88}" type="presParOf" srcId="{134458F6-943D-46EE-90B6-14166ED2FF81}" destId="{4B2DD5DD-8A85-444D-8CC1-6B992E23E8B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91DC8ED-81B7-4CC4-BD42-57E154F663E9}"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AU"/>
        </a:p>
      </dgm:t>
    </dgm:pt>
    <dgm:pt modelId="{4CD29F04-5D1D-465E-B0E9-626F951A6B70}">
      <dgm:prSet phldrT="[Text]" custT="1"/>
      <dgm:spPr/>
      <dgm:t>
        <a:bodyPr/>
        <a:lstStyle/>
        <a:p>
          <a:pPr>
            <a:lnSpc>
              <a:spcPct val="114000"/>
            </a:lnSpc>
            <a:spcBef>
              <a:spcPts val="600"/>
            </a:spcBef>
            <a:spcAft>
              <a:spcPts val="600"/>
            </a:spcAft>
          </a:pPr>
          <a:r>
            <a:rPr lang="en-AU" sz="2000" b="0" dirty="0"/>
            <a:t>Discuss with the client how they will communicate their need to you.</a:t>
          </a:r>
        </a:p>
      </dgm:t>
    </dgm:pt>
    <dgm:pt modelId="{67425FBE-F95E-4A2D-AF58-21F7B4DDDA81}" type="parTrans" cxnId="{135F4F87-7140-44C6-886D-D12BF19A3234}">
      <dgm:prSet/>
      <dgm:spPr/>
      <dgm:t>
        <a:bodyPr/>
        <a:lstStyle/>
        <a:p>
          <a:pPr>
            <a:lnSpc>
              <a:spcPct val="114000"/>
            </a:lnSpc>
            <a:spcBef>
              <a:spcPts val="600"/>
            </a:spcBef>
            <a:spcAft>
              <a:spcPts val="600"/>
            </a:spcAft>
          </a:pPr>
          <a:endParaRPr lang="en-AU" sz="2000"/>
        </a:p>
      </dgm:t>
    </dgm:pt>
    <dgm:pt modelId="{5548BF34-9B9D-43BC-924F-DEFDA72691C5}" type="sibTrans" cxnId="{135F4F87-7140-44C6-886D-D12BF19A3234}">
      <dgm:prSet/>
      <dgm:spPr/>
      <dgm:t>
        <a:bodyPr/>
        <a:lstStyle/>
        <a:p>
          <a:pPr>
            <a:lnSpc>
              <a:spcPct val="114000"/>
            </a:lnSpc>
            <a:spcBef>
              <a:spcPts val="600"/>
            </a:spcBef>
            <a:spcAft>
              <a:spcPts val="600"/>
            </a:spcAft>
          </a:pPr>
          <a:endParaRPr lang="en-AU" sz="2000"/>
        </a:p>
      </dgm:t>
    </dgm:pt>
    <dgm:pt modelId="{6EEC0330-E79E-4653-9990-1A82BBC7B48C}">
      <dgm:prSet phldrT="[Text]" custT="1"/>
      <dgm:spPr>
        <a:solidFill>
          <a:srgbClr val="48BB4F"/>
        </a:solidFill>
      </dgm:spPr>
      <dgm:t>
        <a:bodyPr/>
        <a:lstStyle/>
        <a:p>
          <a:pPr>
            <a:lnSpc>
              <a:spcPct val="114000"/>
            </a:lnSpc>
            <a:spcBef>
              <a:spcPts val="600"/>
            </a:spcBef>
            <a:spcAft>
              <a:spcPts val="600"/>
            </a:spcAft>
          </a:pPr>
          <a:r>
            <a:rPr lang="en-AU" sz="2000" b="0" dirty="0"/>
            <a:t>Take note of signs of the need to go to toilet the client may exhibit.</a:t>
          </a:r>
        </a:p>
      </dgm:t>
    </dgm:pt>
    <dgm:pt modelId="{8125DDEF-6D00-4DDE-ABBD-AA12BD47604A}" type="parTrans" cxnId="{C08BB7B3-0EB6-486B-9C69-F25CD6078B92}">
      <dgm:prSet/>
      <dgm:spPr/>
      <dgm:t>
        <a:bodyPr/>
        <a:lstStyle/>
        <a:p>
          <a:pPr>
            <a:lnSpc>
              <a:spcPct val="114000"/>
            </a:lnSpc>
            <a:spcBef>
              <a:spcPts val="600"/>
            </a:spcBef>
            <a:spcAft>
              <a:spcPts val="600"/>
            </a:spcAft>
          </a:pPr>
          <a:endParaRPr lang="en-AU" sz="2000"/>
        </a:p>
      </dgm:t>
    </dgm:pt>
    <dgm:pt modelId="{CE41644C-AADF-4289-B370-E5F4EE657A6C}" type="sibTrans" cxnId="{C08BB7B3-0EB6-486B-9C69-F25CD6078B92}">
      <dgm:prSet/>
      <dgm:spPr/>
      <dgm:t>
        <a:bodyPr/>
        <a:lstStyle/>
        <a:p>
          <a:pPr>
            <a:lnSpc>
              <a:spcPct val="114000"/>
            </a:lnSpc>
            <a:spcBef>
              <a:spcPts val="600"/>
            </a:spcBef>
            <a:spcAft>
              <a:spcPts val="600"/>
            </a:spcAft>
          </a:pPr>
          <a:endParaRPr lang="en-AU" sz="2000"/>
        </a:p>
      </dgm:t>
    </dgm:pt>
    <dgm:pt modelId="{300BECDA-1BAA-4799-AF61-75B8D835E264}">
      <dgm:prSet phldrT="[Text]" custT="1"/>
      <dgm:spPr>
        <a:solidFill>
          <a:srgbClr val="49BF64"/>
        </a:solidFill>
      </dgm:spPr>
      <dgm:t>
        <a:bodyPr/>
        <a:lstStyle/>
        <a:p>
          <a:pPr>
            <a:lnSpc>
              <a:spcPct val="114000"/>
            </a:lnSpc>
            <a:spcBef>
              <a:spcPts val="600"/>
            </a:spcBef>
            <a:spcAft>
              <a:spcPts val="600"/>
            </a:spcAft>
          </a:pPr>
          <a:r>
            <a:rPr lang="en-AU" sz="2000" b="0"/>
            <a:t>Establish a regular schedule.</a:t>
          </a:r>
        </a:p>
      </dgm:t>
    </dgm:pt>
    <dgm:pt modelId="{BDEC8C64-4AFB-423D-BFD3-063D3793376E}" type="parTrans" cxnId="{EA3AA632-BD99-4569-B601-88611C0BEE44}">
      <dgm:prSet/>
      <dgm:spPr/>
      <dgm:t>
        <a:bodyPr/>
        <a:lstStyle/>
        <a:p>
          <a:pPr>
            <a:lnSpc>
              <a:spcPct val="114000"/>
            </a:lnSpc>
            <a:spcBef>
              <a:spcPts val="600"/>
            </a:spcBef>
            <a:spcAft>
              <a:spcPts val="600"/>
            </a:spcAft>
          </a:pPr>
          <a:endParaRPr lang="en-AU" sz="2000"/>
        </a:p>
      </dgm:t>
    </dgm:pt>
    <dgm:pt modelId="{5E3B51C5-6FB9-4093-83F5-EDBEFDCE5ED8}" type="sibTrans" cxnId="{EA3AA632-BD99-4569-B601-88611C0BEE44}">
      <dgm:prSet/>
      <dgm:spPr/>
      <dgm:t>
        <a:bodyPr/>
        <a:lstStyle/>
        <a:p>
          <a:pPr>
            <a:lnSpc>
              <a:spcPct val="114000"/>
            </a:lnSpc>
            <a:spcBef>
              <a:spcPts val="600"/>
            </a:spcBef>
            <a:spcAft>
              <a:spcPts val="600"/>
            </a:spcAft>
          </a:pPr>
          <a:endParaRPr lang="en-AU" sz="2000"/>
        </a:p>
      </dgm:t>
    </dgm:pt>
    <dgm:pt modelId="{F6DB9400-3E00-4092-9550-3E421594250A}">
      <dgm:prSet phldrT="[Text]" custT="1"/>
      <dgm:spPr>
        <a:solidFill>
          <a:srgbClr val="3CBE99"/>
        </a:solidFill>
      </dgm:spPr>
      <dgm:t>
        <a:bodyPr/>
        <a:lstStyle/>
        <a:p>
          <a:pPr>
            <a:lnSpc>
              <a:spcPct val="114000"/>
            </a:lnSpc>
            <a:spcBef>
              <a:spcPts val="600"/>
            </a:spcBef>
            <a:spcAft>
              <a:spcPts val="600"/>
            </a:spcAft>
          </a:pPr>
          <a:r>
            <a:rPr lang="en-AU" sz="2000" b="0" dirty="0"/>
            <a:t>Encourage the client to pull their clothing down or up independently.</a:t>
          </a:r>
        </a:p>
      </dgm:t>
    </dgm:pt>
    <dgm:pt modelId="{E9670F90-D056-47E5-971A-63AE1C7FA3E8}" type="parTrans" cxnId="{0EB8F0F8-FA7A-4EA8-88C3-C8DF909B1AE2}">
      <dgm:prSet/>
      <dgm:spPr/>
      <dgm:t>
        <a:bodyPr/>
        <a:lstStyle/>
        <a:p>
          <a:pPr>
            <a:lnSpc>
              <a:spcPct val="114000"/>
            </a:lnSpc>
            <a:spcBef>
              <a:spcPts val="600"/>
            </a:spcBef>
            <a:spcAft>
              <a:spcPts val="600"/>
            </a:spcAft>
          </a:pPr>
          <a:endParaRPr lang="en-AU" sz="2000"/>
        </a:p>
      </dgm:t>
    </dgm:pt>
    <dgm:pt modelId="{97EDC349-F4DF-49B4-BB29-08F96F90E993}" type="sibTrans" cxnId="{0EB8F0F8-FA7A-4EA8-88C3-C8DF909B1AE2}">
      <dgm:prSet/>
      <dgm:spPr/>
      <dgm:t>
        <a:bodyPr/>
        <a:lstStyle/>
        <a:p>
          <a:pPr>
            <a:lnSpc>
              <a:spcPct val="114000"/>
            </a:lnSpc>
            <a:spcBef>
              <a:spcPts val="600"/>
            </a:spcBef>
            <a:spcAft>
              <a:spcPts val="600"/>
            </a:spcAft>
          </a:pPr>
          <a:endParaRPr lang="en-AU" sz="2000"/>
        </a:p>
      </dgm:t>
    </dgm:pt>
    <dgm:pt modelId="{342368CA-2994-48FB-AD4A-D2382910E72B}" type="pres">
      <dgm:prSet presAssocID="{F91DC8ED-81B7-4CC4-BD42-57E154F663E9}" presName="Name0" presStyleCnt="0">
        <dgm:presLayoutVars>
          <dgm:dir/>
          <dgm:animLvl val="lvl"/>
          <dgm:resizeHandles val="exact"/>
        </dgm:presLayoutVars>
      </dgm:prSet>
      <dgm:spPr/>
    </dgm:pt>
    <dgm:pt modelId="{EA1D0766-FCBB-42B7-BA2B-7BBB86872CD6}" type="pres">
      <dgm:prSet presAssocID="{F6DB9400-3E00-4092-9550-3E421594250A}" presName="boxAndChildren" presStyleCnt="0"/>
      <dgm:spPr/>
    </dgm:pt>
    <dgm:pt modelId="{D4D69686-D1B6-46CD-B2CD-52688D089D2A}" type="pres">
      <dgm:prSet presAssocID="{F6DB9400-3E00-4092-9550-3E421594250A}" presName="parentTextBox" presStyleLbl="node1" presStyleIdx="0" presStyleCnt="4"/>
      <dgm:spPr/>
    </dgm:pt>
    <dgm:pt modelId="{DE7243DD-5A26-4ED0-93E2-69BFCBC72D6F}" type="pres">
      <dgm:prSet presAssocID="{5E3B51C5-6FB9-4093-83F5-EDBEFDCE5ED8}" presName="sp" presStyleCnt="0"/>
      <dgm:spPr/>
    </dgm:pt>
    <dgm:pt modelId="{2D62B05A-1FDD-486E-86D5-72167A3633E1}" type="pres">
      <dgm:prSet presAssocID="{300BECDA-1BAA-4799-AF61-75B8D835E264}" presName="arrowAndChildren" presStyleCnt="0"/>
      <dgm:spPr/>
    </dgm:pt>
    <dgm:pt modelId="{0850E851-C95C-4789-AD3D-711FA8052A07}" type="pres">
      <dgm:prSet presAssocID="{300BECDA-1BAA-4799-AF61-75B8D835E264}" presName="parentTextArrow" presStyleLbl="node1" presStyleIdx="1" presStyleCnt="4"/>
      <dgm:spPr/>
    </dgm:pt>
    <dgm:pt modelId="{03E7B841-E98F-4215-BA1B-91618D9EB853}" type="pres">
      <dgm:prSet presAssocID="{CE41644C-AADF-4289-B370-E5F4EE657A6C}" presName="sp" presStyleCnt="0"/>
      <dgm:spPr/>
    </dgm:pt>
    <dgm:pt modelId="{05982F85-3B9F-44CA-A54C-5115A64BD245}" type="pres">
      <dgm:prSet presAssocID="{6EEC0330-E79E-4653-9990-1A82BBC7B48C}" presName="arrowAndChildren" presStyleCnt="0"/>
      <dgm:spPr/>
    </dgm:pt>
    <dgm:pt modelId="{7E83BCA1-4925-4346-A398-75065364A372}" type="pres">
      <dgm:prSet presAssocID="{6EEC0330-E79E-4653-9990-1A82BBC7B48C}" presName="parentTextArrow" presStyleLbl="node1" presStyleIdx="2" presStyleCnt="4"/>
      <dgm:spPr/>
    </dgm:pt>
    <dgm:pt modelId="{3189426B-4B94-4DBE-BBB8-D001916FEA8C}" type="pres">
      <dgm:prSet presAssocID="{5548BF34-9B9D-43BC-924F-DEFDA72691C5}" presName="sp" presStyleCnt="0"/>
      <dgm:spPr/>
    </dgm:pt>
    <dgm:pt modelId="{617E422A-636B-4C67-A6B0-4E64748C99CD}" type="pres">
      <dgm:prSet presAssocID="{4CD29F04-5D1D-465E-B0E9-626F951A6B70}" presName="arrowAndChildren" presStyleCnt="0"/>
      <dgm:spPr/>
    </dgm:pt>
    <dgm:pt modelId="{1B994364-BB21-45B4-91E4-53E7AEEA0FFC}" type="pres">
      <dgm:prSet presAssocID="{4CD29F04-5D1D-465E-B0E9-626F951A6B70}" presName="parentTextArrow" presStyleLbl="node1" presStyleIdx="3" presStyleCnt="4"/>
      <dgm:spPr/>
    </dgm:pt>
  </dgm:ptLst>
  <dgm:cxnLst>
    <dgm:cxn modelId="{EA3AA632-BD99-4569-B601-88611C0BEE44}" srcId="{F91DC8ED-81B7-4CC4-BD42-57E154F663E9}" destId="{300BECDA-1BAA-4799-AF61-75B8D835E264}" srcOrd="2" destOrd="0" parTransId="{BDEC8C64-4AFB-423D-BFD3-063D3793376E}" sibTransId="{5E3B51C5-6FB9-4093-83F5-EDBEFDCE5ED8}"/>
    <dgm:cxn modelId="{E7EB7445-C1C7-4DA4-8C2C-C5F3079AA605}" type="presOf" srcId="{4CD29F04-5D1D-465E-B0E9-626F951A6B70}" destId="{1B994364-BB21-45B4-91E4-53E7AEEA0FFC}" srcOrd="0" destOrd="0" presId="urn:microsoft.com/office/officeart/2005/8/layout/process4"/>
    <dgm:cxn modelId="{80F20178-A2E9-4303-9725-2700C4BD526B}" type="presOf" srcId="{6EEC0330-E79E-4653-9990-1A82BBC7B48C}" destId="{7E83BCA1-4925-4346-A398-75065364A372}" srcOrd="0" destOrd="0" presId="urn:microsoft.com/office/officeart/2005/8/layout/process4"/>
    <dgm:cxn modelId="{7F2DAC7F-B000-403A-8D12-81070C613325}" type="presOf" srcId="{F6DB9400-3E00-4092-9550-3E421594250A}" destId="{D4D69686-D1B6-46CD-B2CD-52688D089D2A}" srcOrd="0" destOrd="0" presId="urn:microsoft.com/office/officeart/2005/8/layout/process4"/>
    <dgm:cxn modelId="{135F4F87-7140-44C6-886D-D12BF19A3234}" srcId="{F91DC8ED-81B7-4CC4-BD42-57E154F663E9}" destId="{4CD29F04-5D1D-465E-B0E9-626F951A6B70}" srcOrd="0" destOrd="0" parTransId="{67425FBE-F95E-4A2D-AF58-21F7B4DDDA81}" sibTransId="{5548BF34-9B9D-43BC-924F-DEFDA72691C5}"/>
    <dgm:cxn modelId="{29C926B0-609D-4667-91C3-0F4558F9DFBE}" type="presOf" srcId="{300BECDA-1BAA-4799-AF61-75B8D835E264}" destId="{0850E851-C95C-4789-AD3D-711FA8052A07}" srcOrd="0" destOrd="0" presId="urn:microsoft.com/office/officeart/2005/8/layout/process4"/>
    <dgm:cxn modelId="{C08BB7B3-0EB6-486B-9C69-F25CD6078B92}" srcId="{F91DC8ED-81B7-4CC4-BD42-57E154F663E9}" destId="{6EEC0330-E79E-4653-9990-1A82BBC7B48C}" srcOrd="1" destOrd="0" parTransId="{8125DDEF-6D00-4DDE-ABBD-AA12BD47604A}" sibTransId="{CE41644C-AADF-4289-B370-E5F4EE657A6C}"/>
    <dgm:cxn modelId="{0A7316E5-BFDC-4833-BBBF-68A4929216E9}" type="presOf" srcId="{F91DC8ED-81B7-4CC4-BD42-57E154F663E9}" destId="{342368CA-2994-48FB-AD4A-D2382910E72B}" srcOrd="0" destOrd="0" presId="urn:microsoft.com/office/officeart/2005/8/layout/process4"/>
    <dgm:cxn modelId="{0EB8F0F8-FA7A-4EA8-88C3-C8DF909B1AE2}" srcId="{F91DC8ED-81B7-4CC4-BD42-57E154F663E9}" destId="{F6DB9400-3E00-4092-9550-3E421594250A}" srcOrd="3" destOrd="0" parTransId="{E9670F90-D056-47E5-971A-63AE1C7FA3E8}" sibTransId="{97EDC349-F4DF-49B4-BB29-08F96F90E993}"/>
    <dgm:cxn modelId="{4508E251-0856-4168-B4BD-C632CC510888}" type="presParOf" srcId="{342368CA-2994-48FB-AD4A-D2382910E72B}" destId="{EA1D0766-FCBB-42B7-BA2B-7BBB86872CD6}" srcOrd="0" destOrd="0" presId="urn:microsoft.com/office/officeart/2005/8/layout/process4"/>
    <dgm:cxn modelId="{489091E9-2875-4EFF-B8EA-C6818F49AAB3}" type="presParOf" srcId="{EA1D0766-FCBB-42B7-BA2B-7BBB86872CD6}" destId="{D4D69686-D1B6-46CD-B2CD-52688D089D2A}" srcOrd="0" destOrd="0" presId="urn:microsoft.com/office/officeart/2005/8/layout/process4"/>
    <dgm:cxn modelId="{E4915DAB-FB51-4A64-A195-FBDA2B6F58CE}" type="presParOf" srcId="{342368CA-2994-48FB-AD4A-D2382910E72B}" destId="{DE7243DD-5A26-4ED0-93E2-69BFCBC72D6F}" srcOrd="1" destOrd="0" presId="urn:microsoft.com/office/officeart/2005/8/layout/process4"/>
    <dgm:cxn modelId="{8B79D039-22C2-42A1-AB6B-D83E47EAA4BD}" type="presParOf" srcId="{342368CA-2994-48FB-AD4A-D2382910E72B}" destId="{2D62B05A-1FDD-486E-86D5-72167A3633E1}" srcOrd="2" destOrd="0" presId="urn:microsoft.com/office/officeart/2005/8/layout/process4"/>
    <dgm:cxn modelId="{8D744896-D5A2-488A-A9EF-FA0B1B24E4EF}" type="presParOf" srcId="{2D62B05A-1FDD-486E-86D5-72167A3633E1}" destId="{0850E851-C95C-4789-AD3D-711FA8052A07}" srcOrd="0" destOrd="0" presId="urn:microsoft.com/office/officeart/2005/8/layout/process4"/>
    <dgm:cxn modelId="{BC79E373-C2FD-4D07-BD10-DB5E8C9208CF}" type="presParOf" srcId="{342368CA-2994-48FB-AD4A-D2382910E72B}" destId="{03E7B841-E98F-4215-BA1B-91618D9EB853}" srcOrd="3" destOrd="0" presId="urn:microsoft.com/office/officeart/2005/8/layout/process4"/>
    <dgm:cxn modelId="{3B6CC9A0-AF76-48ED-AA3A-7F133B8F3477}" type="presParOf" srcId="{342368CA-2994-48FB-AD4A-D2382910E72B}" destId="{05982F85-3B9F-44CA-A54C-5115A64BD245}" srcOrd="4" destOrd="0" presId="urn:microsoft.com/office/officeart/2005/8/layout/process4"/>
    <dgm:cxn modelId="{409101A8-469A-469E-A01E-3866503FDB65}" type="presParOf" srcId="{05982F85-3B9F-44CA-A54C-5115A64BD245}" destId="{7E83BCA1-4925-4346-A398-75065364A372}" srcOrd="0" destOrd="0" presId="urn:microsoft.com/office/officeart/2005/8/layout/process4"/>
    <dgm:cxn modelId="{DE18095F-A371-4CF8-93FC-761F521D808E}" type="presParOf" srcId="{342368CA-2994-48FB-AD4A-D2382910E72B}" destId="{3189426B-4B94-4DBE-BBB8-D001916FEA8C}" srcOrd="5" destOrd="0" presId="urn:microsoft.com/office/officeart/2005/8/layout/process4"/>
    <dgm:cxn modelId="{E35DE99A-1E19-4158-9D26-51D03BEB845C}" type="presParOf" srcId="{342368CA-2994-48FB-AD4A-D2382910E72B}" destId="{617E422A-636B-4C67-A6B0-4E64748C99CD}" srcOrd="6" destOrd="0" presId="urn:microsoft.com/office/officeart/2005/8/layout/process4"/>
    <dgm:cxn modelId="{1613E720-0031-44E0-87BC-E44069EA0721}" type="presParOf" srcId="{617E422A-636B-4C67-A6B0-4E64748C99CD}" destId="{1B994364-BB21-45B4-91E4-53E7AEEA0F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3DD12-F4EE-4E64-B376-6EFBBFE22D2D}">
      <dsp:nvSpPr>
        <dsp:cNvPr id="0" name=""/>
        <dsp:cNvSpPr/>
      </dsp:nvSpPr>
      <dsp:spPr>
        <a:xfrm rot="16200000">
          <a:off x="100656" y="-98265"/>
          <a:ext cx="2150347" cy="2346877"/>
        </a:xfrm>
        <a:prstGeom prst="flowChartManualOperation">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Voluntary</a:t>
          </a:r>
        </a:p>
      </dsp:txBody>
      <dsp:txXfrm rot="5400000">
        <a:off x="2391" y="430069"/>
        <a:ext cx="2346877" cy="1290209"/>
      </dsp:txXfrm>
    </dsp:sp>
    <dsp:sp modelId="{739DA985-A509-45B2-894C-2246CC269A72}">
      <dsp:nvSpPr>
        <dsp:cNvPr id="0" name=""/>
        <dsp:cNvSpPr/>
      </dsp:nvSpPr>
      <dsp:spPr>
        <a:xfrm rot="16200000">
          <a:off x="2623549" y="-98265"/>
          <a:ext cx="2150347" cy="2346877"/>
        </a:xfrm>
        <a:prstGeom prst="flowChartManualOperation">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Informed</a:t>
          </a:r>
        </a:p>
      </dsp:txBody>
      <dsp:txXfrm rot="5400000">
        <a:off x="2525284" y="430069"/>
        <a:ext cx="2346877" cy="1290209"/>
      </dsp:txXfrm>
    </dsp:sp>
    <dsp:sp modelId="{73A4E2FB-8D38-47B3-88CD-EDB58932198B}">
      <dsp:nvSpPr>
        <dsp:cNvPr id="0" name=""/>
        <dsp:cNvSpPr/>
      </dsp:nvSpPr>
      <dsp:spPr>
        <a:xfrm rot="16200000">
          <a:off x="5146442" y="-98265"/>
          <a:ext cx="2150347" cy="2346877"/>
        </a:xfrm>
        <a:prstGeom prst="flowChartManualOperation">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solidFill>
                <a:sysClr val="window" lastClr="FFFFFF"/>
              </a:solidFill>
              <a:latin typeface="Calibri" panose="020F0502020204030204"/>
              <a:ea typeface="+mn-ea"/>
              <a:cs typeface="+mn-cs"/>
            </a:rPr>
            <a:t>Specific</a:t>
          </a:r>
        </a:p>
      </dsp:txBody>
      <dsp:txXfrm rot="5400000">
        <a:off x="5048177" y="430069"/>
        <a:ext cx="2346877" cy="1290209"/>
      </dsp:txXfrm>
    </dsp:sp>
    <dsp:sp modelId="{837C4DB8-DB2D-4579-B676-A1922C093BF3}">
      <dsp:nvSpPr>
        <dsp:cNvPr id="0" name=""/>
        <dsp:cNvSpPr/>
      </dsp:nvSpPr>
      <dsp:spPr>
        <a:xfrm rot="16200000">
          <a:off x="7671726" y="-98265"/>
          <a:ext cx="2150347" cy="2346877"/>
        </a:xfrm>
        <a:prstGeom prst="flowChartManualOperation">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solidFill>
                <a:sysClr val="window" lastClr="FFFFFF"/>
              </a:solidFill>
              <a:latin typeface="Calibri" panose="020F0502020204030204"/>
              <a:ea typeface="+mn-ea"/>
              <a:cs typeface="+mn-cs"/>
            </a:rPr>
            <a:t>Current</a:t>
          </a:r>
        </a:p>
      </dsp:txBody>
      <dsp:txXfrm rot="5400000">
        <a:off x="7573461" y="430069"/>
        <a:ext cx="2346877" cy="129020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E497AD-49A0-4CFF-B231-7667EB7C8D51}">
      <dsp:nvSpPr>
        <dsp:cNvPr id="0" name=""/>
        <dsp:cNvSpPr/>
      </dsp:nvSpPr>
      <dsp:spPr>
        <a:xfrm>
          <a:off x="0" y="3100025"/>
          <a:ext cx="9929495" cy="67820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Be prepared for clients who menstruate.</a:t>
          </a:r>
        </a:p>
      </dsp:txBody>
      <dsp:txXfrm>
        <a:off x="0" y="3100025"/>
        <a:ext cx="9929495" cy="678209"/>
      </dsp:txXfrm>
    </dsp:sp>
    <dsp:sp modelId="{A44557F7-8CA6-4B88-B991-5353D30CEB9D}">
      <dsp:nvSpPr>
        <dsp:cNvPr id="0" name=""/>
        <dsp:cNvSpPr/>
      </dsp:nvSpPr>
      <dsp:spPr>
        <a:xfrm rot="10800000">
          <a:off x="0" y="2067111"/>
          <a:ext cx="9929495" cy="1043086"/>
        </a:xfrm>
        <a:prstGeom prst="upArrowCallou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Hand the client toilet paper to use when needed.</a:t>
          </a:r>
        </a:p>
      </dsp:txBody>
      <dsp:txXfrm rot="10800000">
        <a:off x="0" y="2067111"/>
        <a:ext cx="9929495" cy="677766"/>
      </dsp:txXfrm>
    </dsp:sp>
    <dsp:sp modelId="{1FF13B5A-1674-4B12-BCC8-877525329450}">
      <dsp:nvSpPr>
        <dsp:cNvPr id="0" name=""/>
        <dsp:cNvSpPr/>
      </dsp:nvSpPr>
      <dsp:spPr>
        <a:xfrm rot="10800000">
          <a:off x="0" y="1034198"/>
          <a:ext cx="9929495" cy="1043086"/>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Allow the client time to empty their bladder and bowel.</a:t>
          </a:r>
        </a:p>
      </dsp:txBody>
      <dsp:txXfrm rot="10800000">
        <a:off x="0" y="1034198"/>
        <a:ext cx="9929495" cy="677766"/>
      </dsp:txXfrm>
    </dsp:sp>
    <dsp:sp modelId="{1EC9ED1B-4A55-4554-A4CE-6226D8DDF7F6}">
      <dsp:nvSpPr>
        <dsp:cNvPr id="0" name=""/>
        <dsp:cNvSpPr/>
      </dsp:nvSpPr>
      <dsp:spPr>
        <a:xfrm rot="10800000">
          <a:off x="0" y="11444"/>
          <a:ext cx="9929495" cy="1043086"/>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Support the client to get on and off the toilet.</a:t>
          </a:r>
        </a:p>
      </dsp:txBody>
      <dsp:txXfrm rot="10800000">
        <a:off x="0" y="11444"/>
        <a:ext cx="9929495" cy="6777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7010C-5BD8-7F49-BAFF-44EEC8D7F3F7}">
      <dsp:nvSpPr>
        <dsp:cNvPr id="0" name=""/>
        <dsp:cNvSpPr/>
      </dsp:nvSpPr>
      <dsp:spPr>
        <a:xfrm>
          <a:off x="697385" y="382"/>
          <a:ext cx="4087228" cy="1715905"/>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Dressing and undressing</a:t>
          </a:r>
        </a:p>
      </dsp:txBody>
      <dsp:txXfrm>
        <a:off x="781149" y="84146"/>
        <a:ext cx="3919700" cy="1632141"/>
      </dsp:txXfrm>
    </dsp:sp>
    <dsp:sp modelId="{F386BDF8-2D28-E64D-A910-EE889D4C893F}">
      <dsp:nvSpPr>
        <dsp:cNvPr id="0" name=""/>
        <dsp:cNvSpPr/>
      </dsp:nvSpPr>
      <dsp:spPr>
        <a:xfrm>
          <a:off x="5040112" y="382"/>
          <a:ext cx="4087228" cy="1715905"/>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Hair care</a:t>
          </a:r>
        </a:p>
      </dsp:txBody>
      <dsp:txXfrm>
        <a:off x="5123876" y="84146"/>
        <a:ext cx="3919700" cy="1632141"/>
      </dsp:txXfrm>
    </dsp:sp>
    <dsp:sp modelId="{4A660C0F-E1D8-1246-9404-4A4F1B964AFE}">
      <dsp:nvSpPr>
        <dsp:cNvPr id="0" name=""/>
        <dsp:cNvSpPr/>
      </dsp:nvSpPr>
      <dsp:spPr>
        <a:xfrm>
          <a:off x="666899" y="2002272"/>
          <a:ext cx="4087228" cy="1715905"/>
        </a:xfrm>
        <a:prstGeom prst="round2Same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Shaving</a:t>
          </a:r>
        </a:p>
      </dsp:txBody>
      <dsp:txXfrm>
        <a:off x="750663" y="2086036"/>
        <a:ext cx="3919700" cy="1632141"/>
      </dsp:txXfrm>
    </dsp:sp>
    <dsp:sp modelId="{B69FD8FD-C535-0A47-B25C-059937ECEA40}">
      <dsp:nvSpPr>
        <dsp:cNvPr id="0" name=""/>
        <dsp:cNvSpPr/>
      </dsp:nvSpPr>
      <dsp:spPr>
        <a:xfrm>
          <a:off x="5040112" y="2002272"/>
          <a:ext cx="4087228" cy="1715905"/>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Nail care</a:t>
          </a:r>
        </a:p>
      </dsp:txBody>
      <dsp:txXfrm>
        <a:off x="5123876" y="2086036"/>
        <a:ext cx="3919700" cy="163214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AA0AAD-94B4-46A4-89E7-CA90C41F0AE5}">
      <dsp:nvSpPr>
        <dsp:cNvPr id="0" name=""/>
        <dsp:cNvSpPr/>
      </dsp:nvSpPr>
      <dsp:spPr>
        <a:xfrm>
          <a:off x="0" y="30120"/>
          <a:ext cx="9961489"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Find clothes that are comfortable and loose-fitting to clients.</a:t>
          </a:r>
          <a:endParaRPr lang="en-AU" sz="2000" kern="1200" dirty="0"/>
        </a:p>
      </dsp:txBody>
      <dsp:txXfrm>
        <a:off x="37467" y="67587"/>
        <a:ext cx="9886555" cy="692586"/>
      </dsp:txXfrm>
    </dsp:sp>
    <dsp:sp modelId="{77F09001-00BD-4780-A92A-032203F46F12}">
      <dsp:nvSpPr>
        <dsp:cNvPr id="0" name=""/>
        <dsp:cNvSpPr/>
      </dsp:nvSpPr>
      <dsp:spPr>
        <a:xfrm>
          <a:off x="0" y="915720"/>
          <a:ext cx="9961489" cy="7675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Find clothes that have fasteners that are easy for clients to use.</a:t>
          </a:r>
        </a:p>
      </dsp:txBody>
      <dsp:txXfrm>
        <a:off x="37467" y="953187"/>
        <a:ext cx="9886555" cy="692586"/>
      </dsp:txXfrm>
    </dsp:sp>
    <dsp:sp modelId="{5316CD89-09E4-4BCE-A535-2CBAD4EC8382}">
      <dsp:nvSpPr>
        <dsp:cNvPr id="0" name=""/>
        <dsp:cNvSpPr/>
      </dsp:nvSpPr>
      <dsp:spPr>
        <a:xfrm>
          <a:off x="0" y="1801321"/>
          <a:ext cx="9961489" cy="7675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Buy more than one set of the same clothes.</a:t>
          </a:r>
        </a:p>
      </dsp:txBody>
      <dsp:txXfrm>
        <a:off x="37467" y="1838788"/>
        <a:ext cx="9886555" cy="692586"/>
      </dsp:txXfrm>
    </dsp:sp>
    <dsp:sp modelId="{4878FAD8-85D8-4D0D-979C-D00701A2BFBF}">
      <dsp:nvSpPr>
        <dsp:cNvPr id="0" name=""/>
        <dsp:cNvSpPr/>
      </dsp:nvSpPr>
      <dsp:spPr>
        <a:xfrm>
          <a:off x="0" y="2686921"/>
          <a:ext cx="9961489"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Put away some clothes in another room to reduce the number of choices.</a:t>
          </a:r>
        </a:p>
      </dsp:txBody>
      <dsp:txXfrm>
        <a:off x="37467" y="2724388"/>
        <a:ext cx="9886555" cy="69258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CF15D-91D6-410A-B9A1-98DD6EAFE21F}">
      <dsp:nvSpPr>
        <dsp:cNvPr id="0" name=""/>
        <dsp:cNvSpPr/>
      </dsp:nvSpPr>
      <dsp:spPr>
        <a:xfrm rot="16200000">
          <a:off x="-35184" y="37251"/>
          <a:ext cx="2103120" cy="2028616"/>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Underwear</a:t>
          </a:r>
        </a:p>
      </dsp:txBody>
      <dsp:txXfrm rot="5400000">
        <a:off x="2068" y="420623"/>
        <a:ext cx="2028616" cy="1261872"/>
      </dsp:txXfrm>
    </dsp:sp>
    <dsp:sp modelId="{E8D1B43E-3482-4E14-8CD9-66C2C88E14B0}">
      <dsp:nvSpPr>
        <dsp:cNvPr id="0" name=""/>
        <dsp:cNvSpPr/>
      </dsp:nvSpPr>
      <dsp:spPr>
        <a:xfrm rot="16200000">
          <a:off x="2145578" y="37251"/>
          <a:ext cx="2103120" cy="2028616"/>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Bottom clothing</a:t>
          </a:r>
        </a:p>
      </dsp:txBody>
      <dsp:txXfrm rot="5400000">
        <a:off x="2182830" y="420623"/>
        <a:ext cx="2028616" cy="1261872"/>
      </dsp:txXfrm>
    </dsp:sp>
    <dsp:sp modelId="{7F1B8AC7-AC93-4C18-93E3-7CEC1CD3C00C}">
      <dsp:nvSpPr>
        <dsp:cNvPr id="0" name=""/>
        <dsp:cNvSpPr/>
      </dsp:nvSpPr>
      <dsp:spPr>
        <a:xfrm rot="16200000">
          <a:off x="4326341" y="37251"/>
          <a:ext cx="2103120" cy="2028616"/>
        </a:xfrm>
        <a:prstGeom prst="flowChartManualOperati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a:t>Top clothing</a:t>
          </a:r>
        </a:p>
      </dsp:txBody>
      <dsp:txXfrm rot="5400000">
        <a:off x="4363593" y="420623"/>
        <a:ext cx="2028616" cy="1261872"/>
      </dsp:txXfrm>
    </dsp:sp>
    <dsp:sp modelId="{529E5C9D-1EC3-4893-A05D-6508F991E180}">
      <dsp:nvSpPr>
        <dsp:cNvPr id="0" name=""/>
        <dsp:cNvSpPr/>
      </dsp:nvSpPr>
      <dsp:spPr>
        <a:xfrm rot="16200000">
          <a:off x="6507104" y="37251"/>
          <a:ext cx="2103120" cy="2028616"/>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US" sz="2000" kern="1200" dirty="0"/>
            <a:t>Outerwear</a:t>
          </a:r>
        </a:p>
      </dsp:txBody>
      <dsp:txXfrm rot="5400000">
        <a:off x="6544356" y="420623"/>
        <a:ext cx="2028616" cy="126187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0560A2-782E-4972-8ADB-F38D3F08DA8F}">
      <dsp:nvSpPr>
        <dsp:cNvPr id="0" name=""/>
        <dsp:cNvSpPr/>
      </dsp:nvSpPr>
      <dsp:spPr>
        <a:xfrm>
          <a:off x="0" y="3149765"/>
          <a:ext cx="9855199" cy="689091"/>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kern="1200">
              <a:solidFill>
                <a:schemeClr val="bg1"/>
              </a:solidFill>
            </a:rPr>
            <a:t>Encourage the client to look in the mirror after styling.</a:t>
          </a:r>
          <a:endParaRPr lang="en-US" sz="2000" kern="1200">
            <a:solidFill>
              <a:schemeClr val="bg1"/>
            </a:solidFill>
          </a:endParaRPr>
        </a:p>
      </dsp:txBody>
      <dsp:txXfrm>
        <a:off x="0" y="3149765"/>
        <a:ext cx="9855199" cy="689091"/>
      </dsp:txXfrm>
    </dsp:sp>
    <dsp:sp modelId="{728E2216-AF8E-4B37-97F2-37C68C2144FE}">
      <dsp:nvSpPr>
        <dsp:cNvPr id="0" name=""/>
        <dsp:cNvSpPr/>
      </dsp:nvSpPr>
      <dsp:spPr>
        <a:xfrm rot="10800000">
          <a:off x="0" y="2100278"/>
          <a:ext cx="9855199" cy="1059823"/>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dirty="0">
              <a:solidFill>
                <a:schemeClr val="bg1"/>
              </a:solidFill>
            </a:rPr>
            <a:t>Aid the client in combing or brushing their hair from the scalp to the ends.</a:t>
          </a:r>
        </a:p>
      </dsp:txBody>
      <dsp:txXfrm rot="10800000">
        <a:off x="0" y="2100278"/>
        <a:ext cx="9855199" cy="688641"/>
      </dsp:txXfrm>
    </dsp:sp>
    <dsp:sp modelId="{31BBF3AB-0471-4901-9537-25C2B500A22C}">
      <dsp:nvSpPr>
        <dsp:cNvPr id="0" name=""/>
        <dsp:cNvSpPr/>
      </dsp:nvSpPr>
      <dsp:spPr>
        <a:xfrm rot="10800000">
          <a:off x="0" y="1050792"/>
          <a:ext cx="9855199" cy="1059823"/>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solidFill>
                <a:schemeClr val="bg1"/>
              </a:solidFill>
            </a:rPr>
            <a:t>Assist the client in styling their hair.</a:t>
          </a:r>
        </a:p>
      </dsp:txBody>
      <dsp:txXfrm rot="10800000">
        <a:off x="0" y="1050792"/>
        <a:ext cx="9855199" cy="688641"/>
      </dsp:txXfrm>
    </dsp:sp>
    <dsp:sp modelId="{D77C03B9-ACF3-44AC-8DC2-4AA0896804DE}">
      <dsp:nvSpPr>
        <dsp:cNvPr id="0" name=""/>
        <dsp:cNvSpPr/>
      </dsp:nvSpPr>
      <dsp:spPr>
        <a:xfrm rot="10800000">
          <a:off x="0" y="0"/>
          <a:ext cx="9855199" cy="1059823"/>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Clr>
              <a:srgbClr val="1C96D3"/>
            </a:buClr>
            <a:buFont typeface="Wingdings" panose="05000000000000000000" pitchFamily="2" charset="2"/>
            <a:buNone/>
          </a:pPr>
          <a:r>
            <a:rPr lang="en-US" sz="2000" kern="1200" dirty="0">
              <a:solidFill>
                <a:schemeClr val="bg1"/>
              </a:solidFill>
            </a:rPr>
            <a:t>Ask the client what their preference for their hairstyle for the day is.</a:t>
          </a:r>
          <a:endParaRPr lang="en-AU" sz="2000" kern="1200" dirty="0">
            <a:solidFill>
              <a:schemeClr val="bg1"/>
            </a:solidFill>
          </a:endParaRPr>
        </a:p>
      </dsp:txBody>
      <dsp:txXfrm rot="10800000">
        <a:off x="0" y="0"/>
        <a:ext cx="9855199" cy="68864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56099-F0B2-43D2-8E7F-5D5806B318DC}">
      <dsp:nvSpPr>
        <dsp:cNvPr id="0" name=""/>
        <dsp:cNvSpPr/>
      </dsp:nvSpPr>
      <dsp:spPr>
        <a:xfrm>
          <a:off x="4520579" y="569680"/>
          <a:ext cx="439088" cy="91440"/>
        </a:xfrm>
        <a:custGeom>
          <a:avLst/>
          <a:gdLst/>
          <a:ahLst/>
          <a:cxnLst/>
          <a:rect l="0" t="0" r="0" b="0"/>
          <a:pathLst>
            <a:path>
              <a:moveTo>
                <a:pt x="0" y="45720"/>
              </a:moveTo>
              <a:lnTo>
                <a:pt x="43908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4728381" y="613049"/>
        <a:ext cx="23484" cy="4701"/>
      </dsp:txXfrm>
    </dsp:sp>
    <dsp:sp modelId="{EDF8A206-B474-4A39-9595-EA8827E9365D}">
      <dsp:nvSpPr>
        <dsp:cNvPr id="0" name=""/>
        <dsp:cNvSpPr/>
      </dsp:nvSpPr>
      <dsp:spPr>
        <a:xfrm>
          <a:off x="127035" y="2763"/>
          <a:ext cx="4395344" cy="12252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Clr>
              <a:srgbClr val="1C96D3"/>
            </a:buClr>
            <a:buFont typeface="+mj-lt"/>
            <a:buNone/>
          </a:pPr>
          <a:r>
            <a:rPr lang="en-US" sz="2000" kern="1200" dirty="0"/>
            <a:t>Instruct the client how to safely turn on the electric razor.</a:t>
          </a:r>
          <a:endParaRPr lang="en-AU" sz="2000" kern="1200" dirty="0"/>
        </a:p>
      </dsp:txBody>
      <dsp:txXfrm>
        <a:off x="127035" y="2763"/>
        <a:ext cx="4395344" cy="1225274"/>
      </dsp:txXfrm>
    </dsp:sp>
    <dsp:sp modelId="{74E4F547-2EB8-4047-95EC-609988CFC411}">
      <dsp:nvSpPr>
        <dsp:cNvPr id="0" name=""/>
        <dsp:cNvSpPr/>
      </dsp:nvSpPr>
      <dsp:spPr>
        <a:xfrm>
          <a:off x="2324707" y="1226237"/>
          <a:ext cx="4865032" cy="439088"/>
        </a:xfrm>
        <a:custGeom>
          <a:avLst/>
          <a:gdLst/>
          <a:ahLst/>
          <a:cxnLst/>
          <a:rect l="0" t="0" r="0" b="0"/>
          <a:pathLst>
            <a:path>
              <a:moveTo>
                <a:pt x="4865032" y="0"/>
              </a:moveTo>
              <a:lnTo>
                <a:pt x="4865032" y="236644"/>
              </a:lnTo>
              <a:lnTo>
                <a:pt x="0" y="236644"/>
              </a:lnTo>
              <a:lnTo>
                <a:pt x="0" y="439088"/>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4635032" y="1443430"/>
        <a:ext cx="244382" cy="4701"/>
      </dsp:txXfrm>
    </dsp:sp>
    <dsp:sp modelId="{93F496E2-B380-4C41-9C0B-E1D5B1298013}">
      <dsp:nvSpPr>
        <dsp:cNvPr id="0" name=""/>
        <dsp:cNvSpPr/>
      </dsp:nvSpPr>
      <dsp:spPr>
        <a:xfrm>
          <a:off x="4992068" y="2763"/>
          <a:ext cx="4395344" cy="12252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Assist the client to use a mirror while shaving their face or under their arms.</a:t>
          </a:r>
          <a:endParaRPr lang="en-US" sz="2000" kern="1200" dirty="0"/>
        </a:p>
      </dsp:txBody>
      <dsp:txXfrm>
        <a:off x="4992068" y="2763"/>
        <a:ext cx="4395344" cy="1225274"/>
      </dsp:txXfrm>
    </dsp:sp>
    <dsp:sp modelId="{3C73CA70-88AF-41C1-9757-793E0735E8AB}">
      <dsp:nvSpPr>
        <dsp:cNvPr id="0" name=""/>
        <dsp:cNvSpPr/>
      </dsp:nvSpPr>
      <dsp:spPr>
        <a:xfrm>
          <a:off x="4520579" y="2264642"/>
          <a:ext cx="439088" cy="91440"/>
        </a:xfrm>
        <a:custGeom>
          <a:avLst/>
          <a:gdLst/>
          <a:ahLst/>
          <a:cxnLst/>
          <a:rect l="0" t="0" r="0" b="0"/>
          <a:pathLst>
            <a:path>
              <a:moveTo>
                <a:pt x="0" y="45720"/>
              </a:moveTo>
              <a:lnTo>
                <a:pt x="43908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4728381" y="2308012"/>
        <a:ext cx="23484" cy="4701"/>
      </dsp:txXfrm>
    </dsp:sp>
    <dsp:sp modelId="{2EF17368-8362-485D-AE50-CB2F27C16A15}">
      <dsp:nvSpPr>
        <dsp:cNvPr id="0" name=""/>
        <dsp:cNvSpPr/>
      </dsp:nvSpPr>
      <dsp:spPr>
        <a:xfrm>
          <a:off x="127035" y="1697725"/>
          <a:ext cx="4395344" cy="122527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Use gentle, even pressure as the electric razor moves over the client’s skin.</a:t>
          </a:r>
          <a:endParaRPr lang="en-US" sz="2000" kern="1200" dirty="0"/>
        </a:p>
      </dsp:txBody>
      <dsp:txXfrm>
        <a:off x="127035" y="1697725"/>
        <a:ext cx="4395344" cy="1225274"/>
      </dsp:txXfrm>
    </dsp:sp>
    <dsp:sp modelId="{1B8632C0-DEB9-4E6F-90D3-F4CAE5A6DEFA}">
      <dsp:nvSpPr>
        <dsp:cNvPr id="0" name=""/>
        <dsp:cNvSpPr/>
      </dsp:nvSpPr>
      <dsp:spPr>
        <a:xfrm>
          <a:off x="4992068" y="1697725"/>
          <a:ext cx="4395344" cy="12252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kern="1200"/>
            <a:t>Demonstrate how to clean hair from the blades as needed during the activity.</a:t>
          </a:r>
          <a:endParaRPr lang="en-US" sz="2000" kern="1200" dirty="0"/>
        </a:p>
      </dsp:txBody>
      <dsp:txXfrm>
        <a:off x="4992068" y="1697725"/>
        <a:ext cx="4395344" cy="12252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3617E-BD8C-479A-9EA8-6CCA1D96EC4A}">
      <dsp:nvSpPr>
        <dsp:cNvPr id="0" name=""/>
        <dsp:cNvSpPr/>
      </dsp:nvSpPr>
      <dsp:spPr>
        <a:xfrm>
          <a:off x="2915" y="237764"/>
          <a:ext cx="2313324" cy="138799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Slide sheets</a:t>
          </a:r>
        </a:p>
      </dsp:txBody>
      <dsp:txXfrm>
        <a:off x="2915" y="237764"/>
        <a:ext cx="2313324" cy="1387994"/>
      </dsp:txXfrm>
    </dsp:sp>
    <dsp:sp modelId="{FCA7451F-E6BF-4504-9C7D-4C955CEB2E0D}">
      <dsp:nvSpPr>
        <dsp:cNvPr id="0" name=""/>
        <dsp:cNvSpPr/>
      </dsp:nvSpPr>
      <dsp:spPr>
        <a:xfrm>
          <a:off x="2547572" y="237764"/>
          <a:ext cx="2313324" cy="138799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Hoists</a:t>
          </a:r>
        </a:p>
      </dsp:txBody>
      <dsp:txXfrm>
        <a:off x="2547572" y="237764"/>
        <a:ext cx="2313324" cy="1387994"/>
      </dsp:txXfrm>
    </dsp:sp>
    <dsp:sp modelId="{B2BBFBEF-FEC3-4A45-9C14-2EC3F2AC4B9B}">
      <dsp:nvSpPr>
        <dsp:cNvPr id="0" name=""/>
        <dsp:cNvSpPr/>
      </dsp:nvSpPr>
      <dsp:spPr>
        <a:xfrm>
          <a:off x="5092229" y="237764"/>
          <a:ext cx="2313324" cy="138799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Slings</a:t>
          </a:r>
        </a:p>
      </dsp:txBody>
      <dsp:txXfrm>
        <a:off x="5092229" y="237764"/>
        <a:ext cx="2313324" cy="1387994"/>
      </dsp:txXfrm>
    </dsp:sp>
    <dsp:sp modelId="{C90BD40B-8521-41BC-90A2-D960981E3C4E}">
      <dsp:nvSpPr>
        <dsp:cNvPr id="0" name=""/>
        <dsp:cNvSpPr/>
      </dsp:nvSpPr>
      <dsp:spPr>
        <a:xfrm>
          <a:off x="7636885" y="237764"/>
          <a:ext cx="2313324" cy="138799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Lifters</a:t>
          </a:r>
        </a:p>
      </dsp:txBody>
      <dsp:txXfrm>
        <a:off x="7636885" y="237764"/>
        <a:ext cx="2313324" cy="138799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6D09B-F28A-4A62-A37A-5D3CEEDCB283}">
      <dsp:nvSpPr>
        <dsp:cNvPr id="0" name=""/>
        <dsp:cNvSpPr/>
      </dsp:nvSpPr>
      <dsp:spPr>
        <a:xfrm>
          <a:off x="-3889841" y="-597306"/>
          <a:ext cx="4635927" cy="4635927"/>
        </a:xfrm>
        <a:prstGeom prst="blockArc">
          <a:avLst>
            <a:gd name="adj1" fmla="val 18900000"/>
            <a:gd name="adj2" fmla="val 2700000"/>
            <a:gd name="adj3" fmla="val 46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986ACF-83F8-4874-8684-0557EC9F0AA4}">
      <dsp:nvSpPr>
        <dsp:cNvPr id="0" name=""/>
        <dsp:cNvSpPr/>
      </dsp:nvSpPr>
      <dsp:spPr>
        <a:xfrm>
          <a:off x="479792" y="344131"/>
          <a:ext cx="7602855" cy="68826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marL="0" lvl="0" indent="0" algn="l" defTabSz="800100">
            <a:lnSpc>
              <a:spcPct val="90000"/>
            </a:lnSpc>
            <a:spcBef>
              <a:spcPct val="0"/>
            </a:spcBef>
            <a:spcAft>
              <a:spcPct val="35000"/>
            </a:spcAft>
            <a:buClr>
              <a:srgbClr val="1C96D3"/>
            </a:buClr>
            <a:buFont typeface="Wingdings" panose="05000000000000000000" pitchFamily="2" charset="2"/>
            <a:buNone/>
          </a:pPr>
          <a:r>
            <a:rPr lang="en-US" sz="1800" kern="1200" dirty="0"/>
            <a:t>Providing steady support when the client tries to stand up or move</a:t>
          </a:r>
        </a:p>
      </dsp:txBody>
      <dsp:txXfrm>
        <a:off x="479792" y="344131"/>
        <a:ext cx="7602855" cy="688263"/>
      </dsp:txXfrm>
    </dsp:sp>
    <dsp:sp modelId="{968EC9A4-AD5C-4C94-A5E4-59BB14F36116}">
      <dsp:nvSpPr>
        <dsp:cNvPr id="0" name=""/>
        <dsp:cNvSpPr/>
      </dsp:nvSpPr>
      <dsp:spPr>
        <a:xfrm>
          <a:off x="49628" y="258098"/>
          <a:ext cx="860328" cy="86032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12D4F0-6D66-4B73-85FD-F635168D1059}">
      <dsp:nvSpPr>
        <dsp:cNvPr id="0" name=""/>
        <dsp:cNvSpPr/>
      </dsp:nvSpPr>
      <dsp:spPr>
        <a:xfrm>
          <a:off x="729976" y="1376526"/>
          <a:ext cx="7352671" cy="688263"/>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marL="0" lvl="0" indent="0" algn="l" defTabSz="800100">
            <a:lnSpc>
              <a:spcPct val="90000"/>
            </a:lnSpc>
            <a:spcBef>
              <a:spcPct val="0"/>
            </a:spcBef>
            <a:spcAft>
              <a:spcPct val="35000"/>
            </a:spcAft>
            <a:buClr>
              <a:srgbClr val="1C96D3"/>
            </a:buClr>
            <a:buFont typeface="Wingdings" panose="05000000000000000000" pitchFamily="2" charset="2"/>
            <a:buNone/>
          </a:pPr>
          <a:r>
            <a:rPr lang="en-US" sz="1800" kern="1200"/>
            <a:t>Working with another person to transfer the client</a:t>
          </a:r>
          <a:endParaRPr lang="en-US" sz="1800" kern="1200" dirty="0"/>
        </a:p>
      </dsp:txBody>
      <dsp:txXfrm>
        <a:off x="729976" y="1376526"/>
        <a:ext cx="7352671" cy="688263"/>
      </dsp:txXfrm>
    </dsp:sp>
    <dsp:sp modelId="{4647B88F-BC0F-4A41-85B1-5096F8E92B96}">
      <dsp:nvSpPr>
        <dsp:cNvPr id="0" name=""/>
        <dsp:cNvSpPr/>
      </dsp:nvSpPr>
      <dsp:spPr>
        <a:xfrm>
          <a:off x="299811" y="1290493"/>
          <a:ext cx="860328" cy="860328"/>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A12D53-CA93-401B-85F0-D118430E8ACE}">
      <dsp:nvSpPr>
        <dsp:cNvPr id="0" name=""/>
        <dsp:cNvSpPr/>
      </dsp:nvSpPr>
      <dsp:spPr>
        <a:xfrm>
          <a:off x="479792" y="2408920"/>
          <a:ext cx="7602855" cy="68826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309" tIns="45720" rIns="45720" bIns="45720" numCol="1" spcCol="1270" anchor="ctr" anchorCtr="0">
          <a:noAutofit/>
        </a:bodyPr>
        <a:lstStyle/>
        <a:p>
          <a:pPr marL="0" lvl="0" indent="0" algn="l" defTabSz="800100">
            <a:lnSpc>
              <a:spcPct val="90000"/>
            </a:lnSpc>
            <a:spcBef>
              <a:spcPct val="0"/>
            </a:spcBef>
            <a:spcAft>
              <a:spcPct val="35000"/>
            </a:spcAft>
            <a:buClr>
              <a:srgbClr val="1C96D3"/>
            </a:buClr>
            <a:buFont typeface="Wingdings" panose="05000000000000000000" pitchFamily="2" charset="2"/>
            <a:buNone/>
          </a:pPr>
          <a:r>
            <a:rPr lang="en-US" sz="1800" kern="1200" dirty="0"/>
            <a:t>Using mechanical aids (e.g. hoists, lifts)</a:t>
          </a:r>
        </a:p>
      </dsp:txBody>
      <dsp:txXfrm>
        <a:off x="479792" y="2408920"/>
        <a:ext cx="7602855" cy="688263"/>
      </dsp:txXfrm>
    </dsp:sp>
    <dsp:sp modelId="{074662AD-9632-45C2-BBF3-F8542E4A18C4}">
      <dsp:nvSpPr>
        <dsp:cNvPr id="0" name=""/>
        <dsp:cNvSpPr/>
      </dsp:nvSpPr>
      <dsp:spPr>
        <a:xfrm>
          <a:off x="49628" y="2322887"/>
          <a:ext cx="860328" cy="86032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9DC54-8AC6-4E41-A359-158B67440648}">
      <dsp:nvSpPr>
        <dsp:cNvPr id="0" name=""/>
        <dsp:cNvSpPr/>
      </dsp:nvSpPr>
      <dsp:spPr>
        <a:xfrm>
          <a:off x="3108" y="604047"/>
          <a:ext cx="2229418" cy="1882345"/>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Reinforcing techniques</a:t>
          </a:r>
        </a:p>
      </dsp:txBody>
      <dsp:txXfrm>
        <a:off x="58240" y="659179"/>
        <a:ext cx="2119154" cy="1772081"/>
      </dsp:txXfrm>
    </dsp:sp>
    <dsp:sp modelId="{B8E1E70C-1E09-7044-B0E8-9FA9A32ADBB1}">
      <dsp:nvSpPr>
        <dsp:cNvPr id="0" name=""/>
        <dsp:cNvSpPr/>
      </dsp:nvSpPr>
      <dsp:spPr>
        <a:xfrm>
          <a:off x="2583246" y="604047"/>
          <a:ext cx="2229418" cy="1882345"/>
        </a:xfrm>
        <a:prstGeom prst="roundRect">
          <a:avLst>
            <a:gd name="adj" fmla="val 10000"/>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Skills component mastery</a:t>
          </a:r>
        </a:p>
      </dsp:txBody>
      <dsp:txXfrm>
        <a:off x="2638378" y="659179"/>
        <a:ext cx="2119154" cy="1772081"/>
      </dsp:txXfrm>
    </dsp:sp>
    <dsp:sp modelId="{62B3C6DB-EC08-2B45-A6D7-6B3643B6F2F3}">
      <dsp:nvSpPr>
        <dsp:cNvPr id="0" name=""/>
        <dsp:cNvSpPr/>
      </dsp:nvSpPr>
      <dsp:spPr>
        <a:xfrm>
          <a:off x="5163385" y="604047"/>
          <a:ext cx="2229418" cy="188234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Prompting and fading</a:t>
          </a:r>
        </a:p>
      </dsp:txBody>
      <dsp:txXfrm>
        <a:off x="5218517" y="659179"/>
        <a:ext cx="2119154" cy="1772081"/>
      </dsp:txXfrm>
    </dsp:sp>
    <dsp:sp modelId="{667C9415-5785-9A45-A303-C2D50DDCD7A4}">
      <dsp:nvSpPr>
        <dsp:cNvPr id="0" name=""/>
        <dsp:cNvSpPr/>
      </dsp:nvSpPr>
      <dsp:spPr>
        <a:xfrm>
          <a:off x="7743523" y="604047"/>
          <a:ext cx="2229418" cy="188234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dirty="0"/>
            <a:t>Community education</a:t>
          </a:r>
        </a:p>
      </dsp:txBody>
      <dsp:txXfrm>
        <a:off x="7798655" y="659179"/>
        <a:ext cx="2119154" cy="177208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51B35-23A5-435E-B47A-F7A6B7D82EA4}">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8DD550-C2B2-4E1E-A73E-0BEC5D2039C5}">
      <dsp:nvSpPr>
        <dsp:cNvPr id="0" name=""/>
        <dsp:cNvSpPr/>
      </dsp:nvSpPr>
      <dsp:spPr>
        <a:xfrm>
          <a:off x="495920" y="30823"/>
          <a:ext cx="8593899" cy="12988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Assessing the person’s physical capabilities, their strengths, what they want to learn/achieve and what skills will support their independence</a:t>
          </a:r>
        </a:p>
      </dsp:txBody>
      <dsp:txXfrm>
        <a:off x="559326" y="94229"/>
        <a:ext cx="8467087" cy="1172068"/>
      </dsp:txXfrm>
    </dsp:sp>
    <dsp:sp modelId="{1A0DAB6E-FB59-43D4-B7A9-F06225AAB8A9}">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580455-0066-42A0-A389-9B62B77CE7D3}">
      <dsp:nvSpPr>
        <dsp:cNvPr id="0" name=""/>
        <dsp:cNvSpPr/>
      </dsp:nvSpPr>
      <dsp:spPr>
        <a:xfrm>
          <a:off x="495920" y="2026664"/>
          <a:ext cx="8593899" cy="12988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Focusing on developing one skill at a time while removing distractions or hazards in the environment</a:t>
          </a:r>
        </a:p>
      </dsp:txBody>
      <dsp:txXfrm>
        <a:off x="559326" y="2090070"/>
        <a:ext cx="8467087" cy="1172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991CA-8551-AF4D-92D4-32CEE45C5A69}">
      <dsp:nvSpPr>
        <dsp:cNvPr id="0" name=""/>
        <dsp:cNvSpPr/>
      </dsp:nvSpPr>
      <dsp:spPr>
        <a:xfrm>
          <a:off x="505217" y="1959"/>
          <a:ext cx="2904353" cy="131504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dirty="0"/>
            <a:t>Showering and bathing</a:t>
          </a:r>
        </a:p>
      </dsp:txBody>
      <dsp:txXfrm>
        <a:off x="505217" y="1959"/>
        <a:ext cx="2904353" cy="1315049"/>
      </dsp:txXfrm>
    </dsp:sp>
    <dsp:sp modelId="{E3B2FE70-AD7D-DF4D-98E1-491876F401C4}">
      <dsp:nvSpPr>
        <dsp:cNvPr id="0" name=""/>
        <dsp:cNvSpPr/>
      </dsp:nvSpPr>
      <dsp:spPr>
        <a:xfrm>
          <a:off x="3628745" y="1959"/>
          <a:ext cx="2904353" cy="1315049"/>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AU" sz="2000" kern="1200"/>
            <a:t>Bed bathing</a:t>
          </a:r>
        </a:p>
      </dsp:txBody>
      <dsp:txXfrm>
        <a:off x="3628745" y="1959"/>
        <a:ext cx="2904353" cy="1315049"/>
      </dsp:txXfrm>
    </dsp:sp>
    <dsp:sp modelId="{522CAA4B-7F39-D94B-8789-29ACF0D98D7D}">
      <dsp:nvSpPr>
        <dsp:cNvPr id="0" name=""/>
        <dsp:cNvSpPr/>
      </dsp:nvSpPr>
      <dsp:spPr>
        <a:xfrm>
          <a:off x="6752273" y="1959"/>
          <a:ext cx="2904353" cy="1315049"/>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PH" sz="2000" kern="1200" dirty="0"/>
            <a:t>Oral care</a:t>
          </a:r>
        </a:p>
      </dsp:txBody>
      <dsp:txXfrm>
        <a:off x="6752273" y="1959"/>
        <a:ext cx="2904353" cy="1315049"/>
      </dsp:txXfrm>
    </dsp:sp>
    <dsp:sp modelId="{A27BC900-23D8-014C-BCB7-B10F8B7A90D5}">
      <dsp:nvSpPr>
        <dsp:cNvPr id="0" name=""/>
        <dsp:cNvSpPr/>
      </dsp:nvSpPr>
      <dsp:spPr>
        <a:xfrm>
          <a:off x="505217" y="1535909"/>
          <a:ext cx="2904353" cy="1315049"/>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PH" sz="2000" kern="1200"/>
            <a:t>Toileting</a:t>
          </a:r>
        </a:p>
      </dsp:txBody>
      <dsp:txXfrm>
        <a:off x="505217" y="1535909"/>
        <a:ext cx="2904353" cy="1315049"/>
      </dsp:txXfrm>
    </dsp:sp>
    <dsp:sp modelId="{FF974221-DBE1-A547-BE2E-2597AFBE7BF6}">
      <dsp:nvSpPr>
        <dsp:cNvPr id="0" name=""/>
        <dsp:cNvSpPr/>
      </dsp:nvSpPr>
      <dsp:spPr>
        <a:xfrm>
          <a:off x="3628745" y="1535909"/>
          <a:ext cx="2904353" cy="1315049"/>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Grooming</a:t>
          </a:r>
        </a:p>
      </dsp:txBody>
      <dsp:txXfrm>
        <a:off x="3628745" y="1535909"/>
        <a:ext cx="2904353" cy="1315049"/>
      </dsp:txXfrm>
    </dsp:sp>
    <dsp:sp modelId="{6AB0DA40-F210-FE48-AC7A-13F83F03283C}">
      <dsp:nvSpPr>
        <dsp:cNvPr id="0" name=""/>
        <dsp:cNvSpPr/>
      </dsp:nvSpPr>
      <dsp:spPr>
        <a:xfrm>
          <a:off x="6714838" y="1535066"/>
          <a:ext cx="2904353" cy="131504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Courier New" panose="02070309020205020404" pitchFamily="49" charset="0"/>
            <a:buNone/>
          </a:pPr>
          <a:r>
            <a:rPr lang="en-PH" sz="2000" kern="1200" dirty="0"/>
            <a:t>Eating and drinking</a:t>
          </a:r>
        </a:p>
      </dsp:txBody>
      <dsp:txXfrm>
        <a:off x="6714838" y="1535066"/>
        <a:ext cx="2904353" cy="13150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C1205-6DA4-4ACF-B17B-FD790B77674C}">
      <dsp:nvSpPr>
        <dsp:cNvPr id="0" name=""/>
        <dsp:cNvSpPr/>
      </dsp:nvSpPr>
      <dsp:spPr>
        <a:xfrm>
          <a:off x="0" y="680264"/>
          <a:ext cx="9918403" cy="1108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CF9E4E9-867C-41B1-9730-6CF0BC4528D0}">
      <dsp:nvSpPr>
        <dsp:cNvPr id="0" name=""/>
        <dsp:cNvSpPr/>
      </dsp:nvSpPr>
      <dsp:spPr>
        <a:xfrm>
          <a:off x="495920" y="30823"/>
          <a:ext cx="8593205" cy="1298880"/>
        </a:xfrm>
        <a:prstGeom prst="round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Supporting clients to set S-M-A-R-T goals in relation to skills they want to develop</a:t>
          </a:r>
        </a:p>
      </dsp:txBody>
      <dsp:txXfrm>
        <a:off x="559326" y="94229"/>
        <a:ext cx="8466393" cy="1172068"/>
      </dsp:txXfrm>
    </dsp:sp>
    <dsp:sp modelId="{A974041F-EEE1-4122-B72B-5F843292408D}">
      <dsp:nvSpPr>
        <dsp:cNvPr id="0" name=""/>
        <dsp:cNvSpPr/>
      </dsp:nvSpPr>
      <dsp:spPr>
        <a:xfrm>
          <a:off x="0" y="2676104"/>
          <a:ext cx="9918403" cy="1108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032D7E-449C-42DE-AD17-7326B512BC40}">
      <dsp:nvSpPr>
        <dsp:cNvPr id="0" name=""/>
        <dsp:cNvSpPr/>
      </dsp:nvSpPr>
      <dsp:spPr>
        <a:xfrm>
          <a:off x="495920" y="2026664"/>
          <a:ext cx="8593205" cy="1298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424" tIns="0" rIns="262424" bIns="0" numCol="1" spcCol="1270" anchor="ctr" anchorCtr="0">
          <a:noAutofit/>
        </a:bodyPr>
        <a:lstStyle/>
        <a:p>
          <a:pPr marL="0" lvl="0" indent="0" algn="l" defTabSz="889000">
            <a:lnSpc>
              <a:spcPct val="114000"/>
            </a:lnSpc>
            <a:spcBef>
              <a:spcPct val="0"/>
            </a:spcBef>
            <a:spcAft>
              <a:spcPts val="600"/>
            </a:spcAft>
            <a:buNone/>
          </a:pPr>
          <a:r>
            <a:rPr lang="en-AU" sz="2000" kern="1200" dirty="0"/>
            <a:t>Aligning goal setting with the client’s individualised support plan.</a:t>
          </a:r>
          <a:endParaRPr lang="en-AU" sz="2100" kern="1200" dirty="0"/>
        </a:p>
      </dsp:txBody>
      <dsp:txXfrm>
        <a:off x="559326" y="2090070"/>
        <a:ext cx="8466393" cy="11720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04" y="116410"/>
          <a:ext cx="4908901" cy="887030"/>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Communication</a:t>
          </a:r>
        </a:p>
      </dsp:txBody>
      <dsp:txXfrm>
        <a:off x="5204" y="116410"/>
        <a:ext cx="4908901" cy="887030"/>
      </dsp:txXfrm>
    </dsp:sp>
    <dsp:sp modelId="{843D7AF1-3E34-7D45-9587-9374F0C160F8}">
      <dsp:nvSpPr>
        <dsp:cNvPr id="0" name=""/>
        <dsp:cNvSpPr/>
      </dsp:nvSpPr>
      <dsp:spPr>
        <a:xfrm>
          <a:off x="5061944" y="116410"/>
          <a:ext cx="4908901" cy="88703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Daily living activities</a:t>
          </a:r>
        </a:p>
      </dsp:txBody>
      <dsp:txXfrm>
        <a:off x="5061944" y="116410"/>
        <a:ext cx="4908901" cy="8870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2633" y="264"/>
          <a:ext cx="1721512"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Atorvastatin</a:t>
          </a:r>
        </a:p>
      </dsp:txBody>
      <dsp:txXfrm>
        <a:off x="102633" y="264"/>
        <a:ext cx="1721512" cy="1744834"/>
      </dsp:txXfrm>
    </dsp:sp>
    <dsp:sp modelId="{600D994B-BDC9-4785-B52B-65BCC7CFF91D}">
      <dsp:nvSpPr>
        <dsp:cNvPr id="0" name=""/>
        <dsp:cNvSpPr/>
      </dsp:nvSpPr>
      <dsp:spPr>
        <a:xfrm>
          <a:off x="2114951" y="264"/>
          <a:ext cx="1721512"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Lisinopril</a:t>
          </a:r>
        </a:p>
      </dsp:txBody>
      <dsp:txXfrm>
        <a:off x="2114951" y="264"/>
        <a:ext cx="1721512" cy="1744834"/>
      </dsp:txXfrm>
    </dsp:sp>
    <dsp:sp modelId="{FB940961-15D5-47DE-9AB1-E049F5AC6DC7}">
      <dsp:nvSpPr>
        <dsp:cNvPr id="0" name=""/>
        <dsp:cNvSpPr/>
      </dsp:nvSpPr>
      <dsp:spPr>
        <a:xfrm>
          <a:off x="4127269" y="264"/>
          <a:ext cx="1721512"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Metoprolol</a:t>
          </a:r>
        </a:p>
      </dsp:txBody>
      <dsp:txXfrm>
        <a:off x="4127269" y="264"/>
        <a:ext cx="1721512" cy="1744834"/>
      </dsp:txXfrm>
    </dsp:sp>
    <dsp:sp modelId="{86E165CB-EFC5-4788-8E7F-78C9FC0AEB8A}">
      <dsp:nvSpPr>
        <dsp:cNvPr id="0" name=""/>
        <dsp:cNvSpPr/>
      </dsp:nvSpPr>
      <dsp:spPr>
        <a:xfrm>
          <a:off x="6139587" y="264"/>
          <a:ext cx="1721512"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Rosuvastatin</a:t>
          </a:r>
        </a:p>
      </dsp:txBody>
      <dsp:txXfrm>
        <a:off x="6139587" y="264"/>
        <a:ext cx="1721512" cy="1744834"/>
      </dsp:txXfrm>
    </dsp:sp>
    <dsp:sp modelId="{4F24BD0F-2101-4E1A-A65E-CD17F37ACC03}">
      <dsp:nvSpPr>
        <dsp:cNvPr id="0" name=""/>
        <dsp:cNvSpPr/>
      </dsp:nvSpPr>
      <dsp:spPr>
        <a:xfrm>
          <a:off x="8151905" y="264"/>
          <a:ext cx="1721512"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Bupropion</a:t>
          </a:r>
          <a:endParaRPr lang="en-PH" sz="2000" b="0" kern="1200"/>
        </a:p>
      </dsp:txBody>
      <dsp:txXfrm>
        <a:off x="8151905" y="264"/>
        <a:ext cx="1721512" cy="1744834"/>
      </dsp:txXfrm>
    </dsp:sp>
    <dsp:sp modelId="{72D725BC-6987-46A4-80D3-B2F68897EDA5}">
      <dsp:nvSpPr>
        <dsp:cNvPr id="0" name=""/>
        <dsp:cNvSpPr/>
      </dsp:nvSpPr>
      <dsp:spPr>
        <a:xfrm>
          <a:off x="102633" y="2035904"/>
          <a:ext cx="1721512"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Metformin</a:t>
          </a:r>
          <a:endParaRPr lang="en-PH" sz="2000" b="0" kern="1200"/>
        </a:p>
      </dsp:txBody>
      <dsp:txXfrm>
        <a:off x="102633" y="2035904"/>
        <a:ext cx="1721512" cy="1744834"/>
      </dsp:txXfrm>
    </dsp:sp>
    <dsp:sp modelId="{6EC7FECB-3115-40C6-BCCA-D5417B74E640}">
      <dsp:nvSpPr>
        <dsp:cNvPr id="0" name=""/>
        <dsp:cNvSpPr/>
      </dsp:nvSpPr>
      <dsp:spPr>
        <a:xfrm>
          <a:off x="2114951" y="2035904"/>
          <a:ext cx="1721512"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Amlodipine</a:t>
          </a:r>
          <a:endParaRPr lang="en-PH" sz="2000" b="0" kern="1200"/>
        </a:p>
      </dsp:txBody>
      <dsp:txXfrm>
        <a:off x="2114951" y="2035904"/>
        <a:ext cx="1721512" cy="1744834"/>
      </dsp:txXfrm>
    </dsp:sp>
    <dsp:sp modelId="{C18D4C0C-C5E9-4ECD-B7F9-0D5A97C592DD}">
      <dsp:nvSpPr>
        <dsp:cNvPr id="0" name=""/>
        <dsp:cNvSpPr/>
      </dsp:nvSpPr>
      <dsp:spPr>
        <a:xfrm>
          <a:off x="4127269" y="2035904"/>
          <a:ext cx="1721512"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Sertraline</a:t>
          </a:r>
          <a:endParaRPr lang="en-PH" sz="2000" b="0" kern="1200"/>
        </a:p>
      </dsp:txBody>
      <dsp:txXfrm>
        <a:off x="4127269" y="2035904"/>
        <a:ext cx="1721512" cy="1744834"/>
      </dsp:txXfrm>
    </dsp:sp>
    <dsp:sp modelId="{55DCBA24-C678-4933-840C-17ABAA397DC5}">
      <dsp:nvSpPr>
        <dsp:cNvPr id="0" name=""/>
        <dsp:cNvSpPr/>
      </dsp:nvSpPr>
      <dsp:spPr>
        <a:xfrm>
          <a:off x="6139587" y="2035904"/>
          <a:ext cx="1721512"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Omeprazole</a:t>
          </a:r>
          <a:endParaRPr lang="en-PH" sz="2000" b="0" kern="1200"/>
        </a:p>
      </dsp:txBody>
      <dsp:txXfrm>
        <a:off x="6139587" y="2035904"/>
        <a:ext cx="1721512" cy="1744834"/>
      </dsp:txXfrm>
    </dsp:sp>
    <dsp:sp modelId="{627A8E49-AC84-47CD-A601-B8C139739F2B}">
      <dsp:nvSpPr>
        <dsp:cNvPr id="0" name=""/>
        <dsp:cNvSpPr/>
      </dsp:nvSpPr>
      <dsp:spPr>
        <a:xfrm>
          <a:off x="8151905" y="2035904"/>
          <a:ext cx="1721512"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Gabapentin</a:t>
          </a:r>
          <a:endParaRPr lang="en-PH" sz="2000" b="0" kern="1200"/>
        </a:p>
      </dsp:txBody>
      <dsp:txXfrm>
        <a:off x="8151905" y="2035904"/>
        <a:ext cx="1721512" cy="174483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FCEB35-9F5E-4B3F-961A-617FF1756184}">
      <dsp:nvSpPr>
        <dsp:cNvPr id="0" name=""/>
        <dsp:cNvSpPr/>
      </dsp:nvSpPr>
      <dsp:spPr>
        <a:xfrm>
          <a:off x="104378" y="264"/>
          <a:ext cx="1720814" cy="174483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Montelukast</a:t>
          </a:r>
        </a:p>
      </dsp:txBody>
      <dsp:txXfrm>
        <a:off x="104378" y="264"/>
        <a:ext cx="1720814" cy="1744834"/>
      </dsp:txXfrm>
    </dsp:sp>
    <dsp:sp modelId="{6B5BD1FE-1C65-412F-A956-B0CB73D63A97}">
      <dsp:nvSpPr>
        <dsp:cNvPr id="0" name=""/>
        <dsp:cNvSpPr/>
      </dsp:nvSpPr>
      <dsp:spPr>
        <a:xfrm>
          <a:off x="2115998" y="264"/>
          <a:ext cx="1720814" cy="174483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Amoxycillin</a:t>
          </a:r>
          <a:endParaRPr lang="en-PH" sz="2000" b="0" kern="1200" dirty="0"/>
        </a:p>
      </dsp:txBody>
      <dsp:txXfrm>
        <a:off x="2115998" y="264"/>
        <a:ext cx="1720814" cy="1744834"/>
      </dsp:txXfrm>
    </dsp:sp>
    <dsp:sp modelId="{DC1EBBB1-5069-4119-A22A-417C23C90865}">
      <dsp:nvSpPr>
        <dsp:cNvPr id="0" name=""/>
        <dsp:cNvSpPr/>
      </dsp:nvSpPr>
      <dsp:spPr>
        <a:xfrm>
          <a:off x="4127618" y="264"/>
          <a:ext cx="1720814" cy="174483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Losartan</a:t>
          </a:r>
          <a:endParaRPr lang="en-PH" sz="2000" b="0" kern="1200" dirty="0"/>
        </a:p>
      </dsp:txBody>
      <dsp:txXfrm>
        <a:off x="4127618" y="264"/>
        <a:ext cx="1720814" cy="1744834"/>
      </dsp:txXfrm>
    </dsp:sp>
    <dsp:sp modelId="{BB0D686D-7344-4599-98D4-0424AF9668C7}">
      <dsp:nvSpPr>
        <dsp:cNvPr id="0" name=""/>
        <dsp:cNvSpPr/>
      </dsp:nvSpPr>
      <dsp:spPr>
        <a:xfrm>
          <a:off x="6139238" y="264"/>
          <a:ext cx="1720814" cy="174483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err="1"/>
            <a:t>Hydrochloro</a:t>
          </a:r>
          <a:r>
            <a:rPr lang="en-AU" sz="2000" b="0" kern="1200" dirty="0"/>
            <a:t>-thiazide</a:t>
          </a:r>
          <a:endParaRPr lang="en-PH" sz="2000" b="0" kern="1200" dirty="0"/>
        </a:p>
      </dsp:txBody>
      <dsp:txXfrm>
        <a:off x="6139238" y="264"/>
        <a:ext cx="1720814" cy="1744834"/>
      </dsp:txXfrm>
    </dsp:sp>
    <dsp:sp modelId="{980377BB-F9BF-46CB-90B3-6A4ED4EB6CC7}">
      <dsp:nvSpPr>
        <dsp:cNvPr id="0" name=""/>
        <dsp:cNvSpPr/>
      </dsp:nvSpPr>
      <dsp:spPr>
        <a:xfrm>
          <a:off x="8150858" y="264"/>
          <a:ext cx="1720814" cy="1744834"/>
        </a:xfrm>
        <a:prstGeom prst="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Simvastatin</a:t>
          </a:r>
          <a:endParaRPr lang="en-PH" sz="2000" b="0" kern="1200" dirty="0"/>
        </a:p>
      </dsp:txBody>
      <dsp:txXfrm>
        <a:off x="8150858" y="264"/>
        <a:ext cx="1720814" cy="1744834"/>
      </dsp:txXfrm>
    </dsp:sp>
    <dsp:sp modelId="{84B286FB-6D62-43ED-80EC-77F49B3D858F}">
      <dsp:nvSpPr>
        <dsp:cNvPr id="0" name=""/>
        <dsp:cNvSpPr/>
      </dsp:nvSpPr>
      <dsp:spPr>
        <a:xfrm>
          <a:off x="104378" y="2035904"/>
          <a:ext cx="1720814" cy="1744834"/>
        </a:xfrm>
        <a:prstGeom prst="rect">
          <a:avLst/>
        </a:prstGeom>
        <a:solidFill>
          <a:schemeClr val="accent5">
            <a:hueOff val="-3754746"/>
            <a:satOff val="-9677"/>
            <a:lumOff val="-65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Pantoprazole</a:t>
          </a:r>
          <a:endParaRPr lang="en-PH" sz="2000" b="0" kern="1200"/>
        </a:p>
      </dsp:txBody>
      <dsp:txXfrm>
        <a:off x="104378" y="2035904"/>
        <a:ext cx="1720814" cy="1744834"/>
      </dsp:txXfrm>
    </dsp:sp>
    <dsp:sp modelId="{DA69D931-78DF-49BD-B053-243AF1B84D37}">
      <dsp:nvSpPr>
        <dsp:cNvPr id="0" name=""/>
        <dsp:cNvSpPr/>
      </dsp:nvSpPr>
      <dsp:spPr>
        <a:xfrm>
          <a:off x="2115998" y="2035904"/>
          <a:ext cx="1720814" cy="1744834"/>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Fluticasone</a:t>
          </a:r>
          <a:endParaRPr lang="en-PH" sz="2000" b="0" kern="1200" dirty="0"/>
        </a:p>
      </dsp:txBody>
      <dsp:txXfrm>
        <a:off x="2115998" y="2035904"/>
        <a:ext cx="1720814" cy="1744834"/>
      </dsp:txXfrm>
    </dsp:sp>
    <dsp:sp modelId="{9A7C9EEF-6DF4-42B5-9266-6BD6CB638F0C}">
      <dsp:nvSpPr>
        <dsp:cNvPr id="0" name=""/>
        <dsp:cNvSpPr/>
      </dsp:nvSpPr>
      <dsp:spPr>
        <a:xfrm>
          <a:off x="4127618" y="2035904"/>
          <a:ext cx="1720814" cy="1744834"/>
        </a:xfrm>
        <a:prstGeom prst="rect">
          <a:avLst/>
        </a:prstGeom>
        <a:solidFill>
          <a:schemeClr val="accent5">
            <a:hueOff val="-5256644"/>
            <a:satOff val="-13548"/>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Escitalopram</a:t>
          </a:r>
          <a:endParaRPr lang="en-PH" sz="2000" b="0" kern="1200"/>
        </a:p>
      </dsp:txBody>
      <dsp:txXfrm>
        <a:off x="4127618" y="2035904"/>
        <a:ext cx="1720814" cy="1744834"/>
      </dsp:txXfrm>
    </dsp:sp>
    <dsp:sp modelId="{1D4175D0-4D8E-459B-B460-CDFAE3EBCA5C}">
      <dsp:nvSpPr>
        <dsp:cNvPr id="0" name=""/>
        <dsp:cNvSpPr/>
      </dsp:nvSpPr>
      <dsp:spPr>
        <a:xfrm>
          <a:off x="6139238" y="2035904"/>
          <a:ext cx="1720814" cy="1744834"/>
        </a:xfrm>
        <a:prstGeom prst="rect">
          <a:avLst/>
        </a:prstGeom>
        <a:solidFill>
          <a:schemeClr val="accent5">
            <a:hueOff val="-6007594"/>
            <a:satOff val="-15484"/>
            <a:lumOff val="-104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a:t>Furosemide</a:t>
          </a:r>
          <a:endParaRPr lang="en-PH" sz="2000" b="0" kern="1200"/>
        </a:p>
      </dsp:txBody>
      <dsp:txXfrm>
        <a:off x="6139238" y="2035904"/>
        <a:ext cx="1720814" cy="1744834"/>
      </dsp:txXfrm>
    </dsp:sp>
    <dsp:sp modelId="{2C9C6A33-0C25-44B9-82FB-716A6856C0CB}">
      <dsp:nvSpPr>
        <dsp:cNvPr id="0" name=""/>
        <dsp:cNvSpPr/>
      </dsp:nvSpPr>
      <dsp:spPr>
        <a:xfrm>
          <a:off x="8150858" y="2035904"/>
          <a:ext cx="1720814" cy="174483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b="0" kern="1200" dirty="0"/>
            <a:t>Fluoxetine</a:t>
          </a:r>
          <a:endParaRPr lang="en-PH" sz="2000" b="0" kern="1200" dirty="0"/>
        </a:p>
      </dsp:txBody>
      <dsp:txXfrm>
        <a:off x="8150858" y="2035904"/>
        <a:ext cx="1720814" cy="17448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543A3-7D6E-4CF9-9957-B28EC2C031BB}">
      <dsp:nvSpPr>
        <dsp:cNvPr id="0" name=""/>
        <dsp:cNvSpPr/>
      </dsp:nvSpPr>
      <dsp:spPr>
        <a:xfrm>
          <a:off x="0" y="328483"/>
          <a:ext cx="9572263" cy="403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FFAD1C-F637-4C55-B4FD-E219AC8993B7}">
      <dsp:nvSpPr>
        <dsp:cNvPr id="0" name=""/>
        <dsp:cNvSpPr/>
      </dsp:nvSpPr>
      <dsp:spPr>
        <a:xfrm>
          <a:off x="478613" y="92323"/>
          <a:ext cx="6700584" cy="472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None/>
          </a:pPr>
          <a:r>
            <a:rPr lang="en-AU" sz="2000" b="0" kern="1200"/>
            <a:t>Disability Services Act 1986</a:t>
          </a:r>
          <a:endParaRPr lang="en-PH" sz="2000" b="0" kern="1200"/>
        </a:p>
      </dsp:txBody>
      <dsp:txXfrm>
        <a:off x="501670" y="115380"/>
        <a:ext cx="6654470" cy="426206"/>
      </dsp:txXfrm>
    </dsp:sp>
    <dsp:sp modelId="{E921EA49-DA68-40DC-83C2-F96F1498E6B0}">
      <dsp:nvSpPr>
        <dsp:cNvPr id="0" name=""/>
        <dsp:cNvSpPr/>
      </dsp:nvSpPr>
      <dsp:spPr>
        <a:xfrm>
          <a:off x="0" y="1054243"/>
          <a:ext cx="9572263" cy="4032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0A3254-7E50-4B0E-8482-3A0F3A4E9E7E}">
      <dsp:nvSpPr>
        <dsp:cNvPr id="0" name=""/>
        <dsp:cNvSpPr/>
      </dsp:nvSpPr>
      <dsp:spPr>
        <a:xfrm>
          <a:off x="478613" y="818083"/>
          <a:ext cx="6700584" cy="4723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None/>
          </a:pPr>
          <a:r>
            <a:rPr lang="en-US" sz="2000" b="0" kern="1200" dirty="0"/>
            <a:t>Aged Care Act 1997</a:t>
          </a:r>
        </a:p>
      </dsp:txBody>
      <dsp:txXfrm>
        <a:off x="501670" y="841140"/>
        <a:ext cx="6654470" cy="426206"/>
      </dsp:txXfrm>
    </dsp:sp>
    <dsp:sp modelId="{555747F6-1C3D-45D9-B8CB-4A7D6C33C32D}">
      <dsp:nvSpPr>
        <dsp:cNvPr id="0" name=""/>
        <dsp:cNvSpPr/>
      </dsp:nvSpPr>
      <dsp:spPr>
        <a:xfrm>
          <a:off x="0" y="1780003"/>
          <a:ext cx="9572263" cy="403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3D0AAB-B3C9-451A-B85A-15001EE21DAA}">
      <dsp:nvSpPr>
        <dsp:cNvPr id="0" name=""/>
        <dsp:cNvSpPr/>
      </dsp:nvSpPr>
      <dsp:spPr>
        <a:xfrm>
          <a:off x="478613" y="1543843"/>
          <a:ext cx="6700584" cy="472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None/>
          </a:pPr>
          <a:r>
            <a:rPr lang="en-US" sz="2000" b="0" kern="1200" dirty="0"/>
            <a:t>Work Health and Safety Act 2011</a:t>
          </a:r>
        </a:p>
      </dsp:txBody>
      <dsp:txXfrm>
        <a:off x="501670" y="1566900"/>
        <a:ext cx="6654470" cy="426206"/>
      </dsp:txXfrm>
    </dsp:sp>
    <dsp:sp modelId="{94451813-8E20-499B-8ACB-B837E0112CE5}">
      <dsp:nvSpPr>
        <dsp:cNvPr id="0" name=""/>
        <dsp:cNvSpPr/>
      </dsp:nvSpPr>
      <dsp:spPr>
        <a:xfrm>
          <a:off x="0" y="2505763"/>
          <a:ext cx="9572263" cy="4032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90F125-4056-435B-AC75-98480840D46C}">
      <dsp:nvSpPr>
        <dsp:cNvPr id="0" name=""/>
        <dsp:cNvSpPr/>
      </dsp:nvSpPr>
      <dsp:spPr>
        <a:xfrm>
          <a:off x="478613" y="2269603"/>
          <a:ext cx="6700584" cy="4723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b="0" kern="1200"/>
            <a:t>Poisons Standard October 2021</a:t>
          </a:r>
          <a:endParaRPr lang="en-US" sz="2000" b="0" kern="1200"/>
        </a:p>
      </dsp:txBody>
      <dsp:txXfrm>
        <a:off x="501670" y="2292660"/>
        <a:ext cx="6654470" cy="426206"/>
      </dsp:txXfrm>
    </dsp:sp>
    <dsp:sp modelId="{5B470F21-2058-4426-8073-B0CFDE254587}">
      <dsp:nvSpPr>
        <dsp:cNvPr id="0" name=""/>
        <dsp:cNvSpPr/>
      </dsp:nvSpPr>
      <dsp:spPr>
        <a:xfrm>
          <a:off x="0" y="3231523"/>
          <a:ext cx="9572263" cy="403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AC1338-45ED-4CC6-BBC0-297918D8517A}">
      <dsp:nvSpPr>
        <dsp:cNvPr id="0" name=""/>
        <dsp:cNvSpPr/>
      </dsp:nvSpPr>
      <dsp:spPr>
        <a:xfrm>
          <a:off x="478613" y="2995363"/>
          <a:ext cx="6700584" cy="472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3266" tIns="0" rIns="253266" bIns="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b="0" kern="1200"/>
            <a:t>Drugs and Poisons Act</a:t>
          </a:r>
          <a:endParaRPr lang="en-PH" sz="2000" b="0" kern="1200"/>
        </a:p>
      </dsp:txBody>
      <dsp:txXfrm>
        <a:off x="501670" y="3018420"/>
        <a:ext cx="6654470" cy="4262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0110C-6B0C-4702-9D71-B069AEA3D9DA}">
      <dsp:nvSpPr>
        <dsp:cNvPr id="0" name=""/>
        <dsp:cNvSpPr/>
      </dsp:nvSpPr>
      <dsp:spPr>
        <a:xfrm>
          <a:off x="45" y="29638"/>
          <a:ext cx="4373197" cy="1267200"/>
        </a:xfrm>
        <a:prstGeom prst="rect">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PH" sz="2000" b="1" kern="1200" dirty="0"/>
            <a:t>Workplace Health</a:t>
          </a:r>
          <a:endParaRPr lang="en-US" sz="2000" kern="1200" dirty="0"/>
        </a:p>
      </dsp:txBody>
      <dsp:txXfrm>
        <a:off x="45" y="29638"/>
        <a:ext cx="4373197" cy="1267200"/>
      </dsp:txXfrm>
    </dsp:sp>
    <dsp:sp modelId="{E52F84BB-243B-4AD2-96AC-8F3AB260B688}">
      <dsp:nvSpPr>
        <dsp:cNvPr id="0" name=""/>
        <dsp:cNvSpPr/>
      </dsp:nvSpPr>
      <dsp:spPr>
        <a:xfrm>
          <a:off x="45" y="1296838"/>
          <a:ext cx="4373197" cy="193248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illness and other medical conditions</a:t>
          </a:r>
          <a:endParaRPr lang="en-US" sz="2000" kern="1200" dirty="0">
            <a:solidFill>
              <a:schemeClr val="tx1">
                <a:lumMod val="75000"/>
                <a:lumOff val="25000"/>
              </a:schemeClr>
            </a:solidFill>
          </a:endParaRPr>
        </a:p>
      </dsp:txBody>
      <dsp:txXfrm>
        <a:off x="45" y="1296838"/>
        <a:ext cx="4373197" cy="1932480"/>
      </dsp:txXfrm>
    </dsp:sp>
    <dsp:sp modelId="{06708B05-86B6-435F-A6A8-36395EA52C49}">
      <dsp:nvSpPr>
        <dsp:cNvPr id="0" name=""/>
        <dsp:cNvSpPr/>
      </dsp:nvSpPr>
      <dsp:spPr>
        <a:xfrm>
          <a:off x="4985490" y="29638"/>
          <a:ext cx="4373197" cy="12672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114000"/>
            </a:lnSpc>
            <a:spcBef>
              <a:spcPct val="0"/>
            </a:spcBef>
            <a:spcAft>
              <a:spcPts val="600"/>
            </a:spcAft>
            <a:buNone/>
          </a:pPr>
          <a:r>
            <a:rPr lang="en-PH" sz="2000" b="1" kern="1200" dirty="0"/>
            <a:t>Workplace Safety</a:t>
          </a:r>
          <a:endParaRPr lang="en-US" sz="2000" kern="1200" dirty="0"/>
        </a:p>
      </dsp:txBody>
      <dsp:txXfrm>
        <a:off x="4985490" y="29638"/>
        <a:ext cx="4373197" cy="1267200"/>
      </dsp:txXfrm>
    </dsp:sp>
    <dsp:sp modelId="{450AF705-7447-403B-915C-8056BE1F0EE2}">
      <dsp:nvSpPr>
        <dsp:cNvPr id="0" name=""/>
        <dsp:cNvSpPr/>
      </dsp:nvSpPr>
      <dsp:spPr>
        <a:xfrm>
          <a:off x="4985490" y="1296838"/>
          <a:ext cx="4373197" cy="193248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114000"/>
            </a:lnSpc>
            <a:spcBef>
              <a:spcPct val="0"/>
            </a:spcBef>
            <a:spcAft>
              <a:spcPts val="600"/>
            </a:spcAft>
            <a:buChar char="•"/>
          </a:pPr>
          <a:r>
            <a:rPr lang="en-PH" sz="2000" kern="1200" dirty="0">
              <a:solidFill>
                <a:schemeClr val="tx1">
                  <a:lumMod val="75000"/>
                  <a:lumOff val="25000"/>
                </a:schemeClr>
              </a:solidFill>
            </a:rPr>
            <a:t>Refers to the prevention of harm resulting in injuries or death</a:t>
          </a:r>
          <a:endParaRPr lang="en-US" sz="2000" kern="1200" dirty="0">
            <a:solidFill>
              <a:schemeClr val="tx1">
                <a:lumMod val="75000"/>
                <a:lumOff val="25000"/>
              </a:schemeClr>
            </a:solidFill>
          </a:endParaRPr>
        </a:p>
      </dsp:txBody>
      <dsp:txXfrm>
        <a:off x="4985490" y="1296838"/>
        <a:ext cx="4373197" cy="19324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B89C6-1F53-464B-8B7A-5264F312D991}">
      <dsp:nvSpPr>
        <dsp:cNvPr id="0" name=""/>
        <dsp:cNvSpPr/>
      </dsp:nvSpPr>
      <dsp:spPr>
        <a:xfrm>
          <a:off x="0" y="3066257"/>
          <a:ext cx="9952902" cy="4022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Oversee how the client takes their pre-packaged medication.</a:t>
          </a:r>
        </a:p>
      </dsp:txBody>
      <dsp:txXfrm>
        <a:off x="0" y="3066257"/>
        <a:ext cx="9952902" cy="402229"/>
      </dsp:txXfrm>
    </dsp:sp>
    <dsp:sp modelId="{5D5625D7-6AD2-4205-A617-80493F20E6F4}">
      <dsp:nvSpPr>
        <dsp:cNvPr id="0" name=""/>
        <dsp:cNvSpPr/>
      </dsp:nvSpPr>
      <dsp:spPr>
        <a:xfrm rot="10800000">
          <a:off x="0" y="2492170"/>
          <a:ext cx="9952902" cy="618628"/>
        </a:xfrm>
        <a:prstGeom prst="upArrowCallou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Ask the client how they prefer to be assisted.</a:t>
          </a:r>
        </a:p>
      </dsp:txBody>
      <dsp:txXfrm rot="10800000">
        <a:off x="0" y="2492170"/>
        <a:ext cx="9952902" cy="401966"/>
      </dsp:txXfrm>
    </dsp:sp>
    <dsp:sp modelId="{EE07BB57-E463-4DFA-B3D1-38FE989EA1E0}">
      <dsp:nvSpPr>
        <dsp:cNvPr id="0" name=""/>
        <dsp:cNvSpPr/>
      </dsp:nvSpPr>
      <dsp:spPr>
        <a:xfrm rot="10800000">
          <a:off x="0" y="1879575"/>
          <a:ext cx="9952902" cy="618628"/>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Inform the client of the medication’s purpose and side effects.</a:t>
          </a:r>
        </a:p>
      </dsp:txBody>
      <dsp:txXfrm rot="10800000">
        <a:off x="0" y="1879575"/>
        <a:ext cx="9952902" cy="401966"/>
      </dsp:txXfrm>
    </dsp:sp>
    <dsp:sp modelId="{FEE60BC4-693F-4D5A-A9F1-9DE0A0EFF835}">
      <dsp:nvSpPr>
        <dsp:cNvPr id="0" name=""/>
        <dsp:cNvSpPr/>
      </dsp:nvSpPr>
      <dsp:spPr>
        <a:xfrm rot="10800000">
          <a:off x="0" y="1266980"/>
          <a:ext cx="9952902" cy="618628"/>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Carefully review the client’s pre-packaged medication.</a:t>
          </a:r>
        </a:p>
      </dsp:txBody>
      <dsp:txXfrm rot="10800000">
        <a:off x="0" y="1266980"/>
        <a:ext cx="9952902" cy="401966"/>
      </dsp:txXfrm>
    </dsp:sp>
    <dsp:sp modelId="{74FC9B0B-97B6-4EB4-862D-76184C17CDFF}">
      <dsp:nvSpPr>
        <dsp:cNvPr id="0" name=""/>
        <dsp:cNvSpPr/>
      </dsp:nvSpPr>
      <dsp:spPr>
        <a:xfrm rot="10800000">
          <a:off x="0" y="654384"/>
          <a:ext cx="9952902" cy="618628"/>
        </a:xfrm>
        <a:prstGeom prst="upArrowCallou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Double-check all relevant documents about the client’s pre-packaged medication.</a:t>
          </a:r>
        </a:p>
      </dsp:txBody>
      <dsp:txXfrm rot="10800000">
        <a:off x="0" y="654384"/>
        <a:ext cx="9952902" cy="401966"/>
      </dsp:txXfrm>
    </dsp:sp>
    <dsp:sp modelId="{5F99CD98-42FC-47E7-A722-112E51116223}">
      <dsp:nvSpPr>
        <dsp:cNvPr id="0" name=""/>
        <dsp:cNvSpPr/>
      </dsp:nvSpPr>
      <dsp:spPr>
        <a:xfrm rot="10800000">
          <a:off x="0" y="41789"/>
          <a:ext cx="9952902" cy="618628"/>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Apply the rights of medication.</a:t>
          </a:r>
        </a:p>
      </dsp:txBody>
      <dsp:txXfrm rot="10800000">
        <a:off x="0" y="41789"/>
        <a:ext cx="9952902" cy="40196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D00E9-A8DF-E744-8A3A-608B164F4C18}">
      <dsp:nvSpPr>
        <dsp:cNvPr id="0" name=""/>
        <dsp:cNvSpPr/>
      </dsp:nvSpPr>
      <dsp:spPr>
        <a:xfrm>
          <a:off x="203388" y="2318"/>
          <a:ext cx="3045360" cy="1125965"/>
        </a:xfrm>
        <a:prstGeom prst="snip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dirty="0"/>
            <a:t>Redness and itching</a:t>
          </a:r>
          <a:endParaRPr lang="en-US" sz="2000" kern="1200" dirty="0"/>
        </a:p>
      </dsp:txBody>
      <dsp:txXfrm>
        <a:off x="203388" y="96150"/>
        <a:ext cx="2951528" cy="1032133"/>
      </dsp:txXfrm>
    </dsp:sp>
    <dsp:sp modelId="{609B835E-8122-2440-92DE-6A9150CA270B}">
      <dsp:nvSpPr>
        <dsp:cNvPr id="0" name=""/>
        <dsp:cNvSpPr/>
      </dsp:nvSpPr>
      <dsp:spPr>
        <a:xfrm>
          <a:off x="3436408" y="2318"/>
          <a:ext cx="3045360" cy="1125965"/>
        </a:xfrm>
        <a:prstGeom prst="snip1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Hair loss</a:t>
          </a:r>
          <a:endParaRPr lang="en-PH" sz="2000" kern="1200"/>
        </a:p>
      </dsp:txBody>
      <dsp:txXfrm>
        <a:off x="3436408" y="96150"/>
        <a:ext cx="2951528" cy="1032133"/>
      </dsp:txXfrm>
    </dsp:sp>
    <dsp:sp modelId="{CD28D1C2-29E5-0947-AFB8-E6BAFFA401D3}">
      <dsp:nvSpPr>
        <dsp:cNvPr id="0" name=""/>
        <dsp:cNvSpPr/>
      </dsp:nvSpPr>
      <dsp:spPr>
        <a:xfrm>
          <a:off x="6669429" y="2318"/>
          <a:ext cx="3045360" cy="1125965"/>
        </a:xfrm>
        <a:prstGeom prst="snip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Drowsiness </a:t>
          </a:r>
          <a:endParaRPr lang="en-PH" sz="2000" kern="1200"/>
        </a:p>
      </dsp:txBody>
      <dsp:txXfrm>
        <a:off x="6669429" y="96150"/>
        <a:ext cx="2951528" cy="1032133"/>
      </dsp:txXfrm>
    </dsp:sp>
    <dsp:sp modelId="{34E289C2-5B65-9944-AC52-31CEB2B74D78}">
      <dsp:nvSpPr>
        <dsp:cNvPr id="0" name=""/>
        <dsp:cNvSpPr/>
      </dsp:nvSpPr>
      <dsp:spPr>
        <a:xfrm>
          <a:off x="203388" y="1315943"/>
          <a:ext cx="3045360" cy="1125965"/>
        </a:xfrm>
        <a:prstGeom prst="snip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Myelosuppression</a:t>
          </a:r>
          <a:endParaRPr lang="en-PH" sz="2000" kern="1200"/>
        </a:p>
      </dsp:txBody>
      <dsp:txXfrm>
        <a:off x="203388" y="1409775"/>
        <a:ext cx="2951528" cy="1032133"/>
      </dsp:txXfrm>
    </dsp:sp>
    <dsp:sp modelId="{15EA13EE-36B6-A34F-8CB5-978D4D622E29}">
      <dsp:nvSpPr>
        <dsp:cNvPr id="0" name=""/>
        <dsp:cNvSpPr/>
      </dsp:nvSpPr>
      <dsp:spPr>
        <a:xfrm>
          <a:off x="3436408" y="1315943"/>
          <a:ext cx="3045360" cy="1125965"/>
        </a:xfrm>
        <a:prstGeom prst="snip1Rec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Stomach cramps</a:t>
          </a:r>
          <a:endParaRPr lang="en-PH" sz="2000" kern="1200"/>
        </a:p>
      </dsp:txBody>
      <dsp:txXfrm>
        <a:off x="3436408" y="1409775"/>
        <a:ext cx="2951528" cy="1032133"/>
      </dsp:txXfrm>
    </dsp:sp>
    <dsp:sp modelId="{E39A42AC-AD56-7A46-9940-44E5F16350A1}">
      <dsp:nvSpPr>
        <dsp:cNvPr id="0" name=""/>
        <dsp:cNvSpPr/>
      </dsp:nvSpPr>
      <dsp:spPr>
        <a:xfrm>
          <a:off x="6669429" y="1315943"/>
          <a:ext cx="3045360" cy="1125965"/>
        </a:xfrm>
        <a:prstGeom prst="snip1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Diarrhea or constipation</a:t>
          </a:r>
          <a:endParaRPr lang="en-PH" sz="2000" kern="1200"/>
        </a:p>
      </dsp:txBody>
      <dsp:txXfrm>
        <a:off x="6669429" y="1409775"/>
        <a:ext cx="2951528" cy="1032133"/>
      </dsp:txXfrm>
    </dsp:sp>
    <dsp:sp modelId="{73C8DA70-1E69-6A48-A3FA-4C89297C0456}">
      <dsp:nvSpPr>
        <dsp:cNvPr id="0" name=""/>
        <dsp:cNvSpPr/>
      </dsp:nvSpPr>
      <dsp:spPr>
        <a:xfrm>
          <a:off x="203388" y="2629569"/>
          <a:ext cx="3045360" cy="1125965"/>
        </a:xfrm>
        <a:prstGeom prst="snip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Vomiting and nausea</a:t>
          </a:r>
          <a:endParaRPr lang="en-PH" sz="2000" kern="1200"/>
        </a:p>
      </dsp:txBody>
      <dsp:txXfrm>
        <a:off x="203388" y="2723401"/>
        <a:ext cx="2951528" cy="1032133"/>
      </dsp:txXfrm>
    </dsp:sp>
    <dsp:sp modelId="{E28E0955-E6B9-534E-9662-45A798B1C738}">
      <dsp:nvSpPr>
        <dsp:cNvPr id="0" name=""/>
        <dsp:cNvSpPr/>
      </dsp:nvSpPr>
      <dsp:spPr>
        <a:xfrm>
          <a:off x="3436408" y="2629569"/>
          <a:ext cx="3045360" cy="1125965"/>
        </a:xfrm>
        <a:prstGeom prst="snip1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Dizziness</a:t>
          </a:r>
          <a:endParaRPr lang="en-PH" sz="2000" kern="1200"/>
        </a:p>
      </dsp:txBody>
      <dsp:txXfrm>
        <a:off x="3436408" y="2723401"/>
        <a:ext cx="2951528" cy="1032133"/>
      </dsp:txXfrm>
    </dsp:sp>
    <dsp:sp modelId="{01F3E5BC-F678-5948-AD25-2794F69186AF}">
      <dsp:nvSpPr>
        <dsp:cNvPr id="0" name=""/>
        <dsp:cNvSpPr/>
      </dsp:nvSpPr>
      <dsp:spPr>
        <a:xfrm>
          <a:off x="6669429" y="2629569"/>
          <a:ext cx="3045360" cy="112596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GB" sz="2000" kern="1200"/>
            <a:t>Heartburn </a:t>
          </a:r>
          <a:endParaRPr lang="en-PH" sz="2000" kern="1200"/>
        </a:p>
      </dsp:txBody>
      <dsp:txXfrm>
        <a:off x="6669429" y="2723401"/>
        <a:ext cx="2951528" cy="10321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FBD72-21B6-4CE7-821E-BCC080F2A8EB}">
      <dsp:nvSpPr>
        <dsp:cNvPr id="0" name=""/>
        <dsp:cNvSpPr/>
      </dsp:nvSpPr>
      <dsp:spPr>
        <a:xfrm>
          <a:off x="0" y="12212"/>
          <a:ext cx="9976050" cy="6552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Supporting the independence and participation of people with disabilities in society</a:t>
          </a:r>
        </a:p>
      </dsp:txBody>
      <dsp:txXfrm>
        <a:off x="31984" y="44196"/>
        <a:ext cx="9912082" cy="591232"/>
      </dsp:txXfrm>
    </dsp:sp>
    <dsp:sp modelId="{7D650DB8-16E1-4509-A4B0-6F3A6F6A7791}">
      <dsp:nvSpPr>
        <dsp:cNvPr id="0" name=""/>
        <dsp:cNvSpPr/>
      </dsp:nvSpPr>
      <dsp:spPr>
        <a:xfrm>
          <a:off x="0" y="768213"/>
          <a:ext cx="9976050" cy="6552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dirty="0"/>
            <a:t>Providing reasonable and necessary supports for NDIS participants</a:t>
          </a:r>
          <a:endParaRPr lang="en-PH" sz="2000" kern="1200" dirty="0"/>
        </a:p>
      </dsp:txBody>
      <dsp:txXfrm>
        <a:off x="31984" y="800197"/>
        <a:ext cx="9912082" cy="591232"/>
      </dsp:txXfrm>
    </dsp:sp>
    <dsp:sp modelId="{7DDC3D42-2BCD-4460-8BAB-A45FB526AABD}">
      <dsp:nvSpPr>
        <dsp:cNvPr id="0" name=""/>
        <dsp:cNvSpPr/>
      </dsp:nvSpPr>
      <dsp:spPr>
        <a:xfrm>
          <a:off x="0" y="1524213"/>
          <a:ext cx="9976050" cy="6552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SzPts val="1200"/>
            <a:buFont typeface="Wingdings" panose="05000000000000000000" pitchFamily="2" charset="2"/>
            <a:buNone/>
          </a:pPr>
          <a:r>
            <a:rPr lang="en-AU" sz="2000" kern="1200"/>
            <a:t>Enabling people with disabilities to exercise choice and control in pursuit of their goals</a:t>
          </a:r>
          <a:endParaRPr lang="en-PH" sz="2000" kern="1200"/>
        </a:p>
      </dsp:txBody>
      <dsp:txXfrm>
        <a:off x="31984" y="1556197"/>
        <a:ext cx="9912082" cy="591232"/>
      </dsp:txXfrm>
    </dsp:sp>
    <dsp:sp modelId="{30275463-AD25-4FF1-8711-944E5E3DB767}">
      <dsp:nvSpPr>
        <dsp:cNvPr id="0" name=""/>
        <dsp:cNvSpPr/>
      </dsp:nvSpPr>
      <dsp:spPr>
        <a:xfrm>
          <a:off x="0" y="2280213"/>
          <a:ext cx="9976050" cy="655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AU" sz="2000" kern="1200"/>
            <a:t>Promoting the provision of high quality supports to people with disabilities.</a:t>
          </a:r>
        </a:p>
      </dsp:txBody>
      <dsp:txXfrm>
        <a:off x="31984" y="2312197"/>
        <a:ext cx="9912082" cy="59123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5CAEF-4BB1-40F8-908B-2E7F8FD84BB7}">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339D3D-F625-44AF-A4A4-1341C96B4301}">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51AD31-FAD6-4291-8553-3804CEC49CC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89000">
            <a:lnSpc>
              <a:spcPct val="114000"/>
            </a:lnSpc>
            <a:spcBef>
              <a:spcPct val="0"/>
            </a:spcBef>
            <a:spcAft>
              <a:spcPts val="600"/>
            </a:spcAft>
            <a:buNone/>
          </a:pPr>
          <a:r>
            <a:rPr lang="en-AU" sz="2000" kern="1200" dirty="0">
              <a:solidFill>
                <a:schemeClr val="tx1">
                  <a:lumMod val="75000"/>
                  <a:lumOff val="25000"/>
                </a:schemeClr>
              </a:solidFill>
            </a:rPr>
            <a:t>Integrity refers to being honest and having strong moral principles.</a:t>
          </a:r>
        </a:p>
      </dsp:txBody>
      <dsp:txXfrm>
        <a:off x="2545967" y="504089"/>
        <a:ext cx="7246213" cy="1060906"/>
      </dsp:txXfrm>
    </dsp:sp>
    <dsp:sp modelId="{42C3864D-7F2B-4B80-B12D-65A74F14EDF9}">
      <dsp:nvSpPr>
        <dsp:cNvPr id="0" name=""/>
        <dsp:cNvSpPr/>
      </dsp:nvSpPr>
      <dsp:spPr>
        <a:xfrm>
          <a:off x="0" y="504089"/>
          <a:ext cx="2545967" cy="1060906"/>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a:t>Integrity</a:t>
          </a:r>
          <a:endParaRPr lang="en-AU" sz="2000" kern="1200"/>
        </a:p>
      </dsp:txBody>
      <dsp:txXfrm>
        <a:off x="51798" y="555887"/>
        <a:ext cx="2442371" cy="1009108"/>
      </dsp:txXfrm>
    </dsp:sp>
    <dsp:sp modelId="{ABFD4085-F67D-45FE-AFF2-5CD3F609DE36}">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Fairness refers to treating people the same no matter their race, religion, age and more. </a:t>
          </a:r>
        </a:p>
      </dsp:txBody>
      <dsp:txXfrm>
        <a:off x="2545967" y="1618041"/>
        <a:ext cx="7246213" cy="1060906"/>
      </dsp:txXfrm>
    </dsp:sp>
    <dsp:sp modelId="{61B48D5B-8638-4623-AEF0-E295FDBF09B5}">
      <dsp:nvSpPr>
        <dsp:cNvPr id="0" name=""/>
        <dsp:cNvSpPr/>
      </dsp:nvSpPr>
      <dsp:spPr>
        <a:xfrm>
          <a:off x="0" y="1618041"/>
          <a:ext cx="2545967" cy="1060906"/>
        </a:xfrm>
        <a:prstGeom prst="round2SameRect">
          <a:avLst>
            <a:gd name="adj1" fmla="val 16670"/>
            <a:gd name="adj2" fmla="val 0"/>
          </a:avLst>
        </a:prstGeom>
        <a:solidFill>
          <a:srgbClr val="42BDCA"/>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dirty="0"/>
            <a:t>Fairness</a:t>
          </a:r>
          <a:endParaRPr lang="en-AU" sz="2000" kern="1200" dirty="0"/>
        </a:p>
      </dsp:txBody>
      <dsp:txXfrm>
        <a:off x="51798" y="1669839"/>
        <a:ext cx="2442371" cy="10091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694EA-B1CD-6348-A552-212290798B69}">
      <dsp:nvSpPr>
        <dsp:cNvPr id="0" name=""/>
        <dsp:cNvSpPr/>
      </dsp:nvSpPr>
      <dsp:spPr>
        <a:xfrm>
          <a:off x="0" y="31408"/>
          <a:ext cx="9950485" cy="7488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Using slide sheets, hoists, slings and lifters</a:t>
          </a:r>
        </a:p>
      </dsp:txBody>
      <dsp:txXfrm>
        <a:off x="36553" y="67961"/>
        <a:ext cx="9877379" cy="675694"/>
      </dsp:txXfrm>
    </dsp:sp>
    <dsp:sp modelId="{49FA7772-DF69-4C41-AE10-093B4F71A28C}">
      <dsp:nvSpPr>
        <dsp:cNvPr id="0" name=""/>
        <dsp:cNvSpPr/>
      </dsp:nvSpPr>
      <dsp:spPr>
        <a:xfrm>
          <a:off x="0" y="895408"/>
          <a:ext cx="9950485" cy="7488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Transferring a person between a bed and chair</a:t>
          </a:r>
        </a:p>
      </dsp:txBody>
      <dsp:txXfrm>
        <a:off x="36553" y="931961"/>
        <a:ext cx="9877379" cy="675694"/>
      </dsp:txXfrm>
    </dsp:sp>
    <dsp:sp modelId="{B3E36BC5-2F72-3947-BC7F-2BA3000055B7}">
      <dsp:nvSpPr>
        <dsp:cNvPr id="0" name=""/>
        <dsp:cNvSpPr/>
      </dsp:nvSpPr>
      <dsp:spPr>
        <a:xfrm>
          <a:off x="0" y="1759408"/>
          <a:ext cx="9950485" cy="7488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Transferring a person from seated to standing</a:t>
          </a:r>
        </a:p>
      </dsp:txBody>
      <dsp:txXfrm>
        <a:off x="36553" y="1795961"/>
        <a:ext cx="9877379" cy="675694"/>
      </dsp:txXfrm>
    </dsp:sp>
    <dsp:sp modelId="{21273C15-2A15-6B43-8D23-003196F436D4}">
      <dsp:nvSpPr>
        <dsp:cNvPr id="0" name=""/>
        <dsp:cNvSpPr/>
      </dsp:nvSpPr>
      <dsp:spPr>
        <a:xfrm>
          <a:off x="0" y="2623408"/>
          <a:ext cx="9950485" cy="748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Transferring a person in and out of car.</a:t>
          </a:r>
        </a:p>
      </dsp:txBody>
      <dsp:txXfrm>
        <a:off x="36553" y="2659961"/>
        <a:ext cx="9877379" cy="67569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8DB32-C3FA-4AA0-8BDD-ECF0838ED348}">
      <dsp:nvSpPr>
        <dsp:cNvPr id="0" name=""/>
        <dsp:cNvSpPr/>
      </dsp:nvSpPr>
      <dsp:spPr>
        <a:xfrm>
          <a:off x="0" y="2678948"/>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8AB4FE-1A1B-4E73-8567-222ADD0213B8}">
      <dsp:nvSpPr>
        <dsp:cNvPr id="0" name=""/>
        <dsp:cNvSpPr/>
      </dsp:nvSpPr>
      <dsp:spPr>
        <a:xfrm>
          <a:off x="0" y="1564996"/>
          <a:ext cx="979218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992D80-0AE8-4BA3-A558-CF89413A786A}">
      <dsp:nvSpPr>
        <dsp:cNvPr id="0" name=""/>
        <dsp:cNvSpPr/>
      </dsp:nvSpPr>
      <dsp:spPr>
        <a:xfrm>
          <a:off x="2545967" y="504089"/>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a:solidFill>
                <a:prstClr val="black">
                  <a:lumMod val="75000"/>
                  <a:lumOff val="25000"/>
                </a:prstClr>
              </a:solidFill>
              <a:latin typeface="Calibri" panose="020F0502020204030204"/>
              <a:ea typeface="+mn-ea"/>
              <a:cs typeface="+mn-cs"/>
            </a:rPr>
            <a:t>Collaboration refers to the willingness to work with others. </a:t>
          </a:r>
        </a:p>
      </dsp:txBody>
      <dsp:txXfrm>
        <a:off x="2545967" y="504089"/>
        <a:ext cx="7246213" cy="1060906"/>
      </dsp:txXfrm>
    </dsp:sp>
    <dsp:sp modelId="{2D6E6E7B-6442-4085-B25E-33DE97E298C0}">
      <dsp:nvSpPr>
        <dsp:cNvPr id="0" name=""/>
        <dsp:cNvSpPr/>
      </dsp:nvSpPr>
      <dsp:spPr>
        <a:xfrm>
          <a:off x="0" y="504089"/>
          <a:ext cx="2545967" cy="1060906"/>
        </a:xfrm>
        <a:prstGeom prst="round2SameRect">
          <a:avLst>
            <a:gd name="adj1" fmla="val 16670"/>
            <a:gd name="adj2" fmla="val 0"/>
          </a:avLst>
        </a:prstGeom>
        <a:solidFill>
          <a:srgbClr val="3CBE99"/>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dirty="0"/>
            <a:t>Collaboration</a:t>
          </a:r>
          <a:endParaRPr lang="en-AU" sz="2000" kern="1200" dirty="0"/>
        </a:p>
      </dsp:txBody>
      <dsp:txXfrm>
        <a:off x="51798" y="555887"/>
        <a:ext cx="2442371" cy="1009108"/>
      </dsp:txXfrm>
    </dsp:sp>
    <dsp:sp modelId="{8F4EE950-4EA8-4195-AB7A-AADF09E88F8D}">
      <dsp:nvSpPr>
        <dsp:cNvPr id="0" name=""/>
        <dsp:cNvSpPr/>
      </dsp:nvSpPr>
      <dsp:spPr>
        <a:xfrm>
          <a:off x="2545967" y="1618041"/>
          <a:ext cx="7246213" cy="10609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216000" lvl="0" indent="0" algn="l" defTabSz="800100">
            <a:lnSpc>
              <a:spcPct val="114000"/>
            </a:lnSpc>
            <a:spcBef>
              <a:spcPct val="0"/>
            </a:spcBef>
            <a:spcAft>
              <a:spcPts val="600"/>
            </a:spcAft>
            <a:buNone/>
          </a:pPr>
          <a:r>
            <a:rPr lang="en-AU" sz="2000" kern="1200" dirty="0">
              <a:solidFill>
                <a:prstClr val="black">
                  <a:lumMod val="75000"/>
                  <a:lumOff val="25000"/>
                </a:prstClr>
              </a:solidFill>
              <a:latin typeface="Calibri" panose="020F0502020204030204"/>
              <a:ea typeface="+mn-ea"/>
              <a:cs typeface="+mn-cs"/>
            </a:rPr>
            <a:t>Professionalism refers to treating your co-workers, supervisors and other personnel with respect.</a:t>
          </a:r>
        </a:p>
      </dsp:txBody>
      <dsp:txXfrm>
        <a:off x="2545967" y="1618041"/>
        <a:ext cx="7246213" cy="1060906"/>
      </dsp:txXfrm>
    </dsp:sp>
    <dsp:sp modelId="{6A453C2A-F75D-49B4-A923-3631E9297B85}">
      <dsp:nvSpPr>
        <dsp:cNvPr id="0" name=""/>
        <dsp:cNvSpPr/>
      </dsp:nvSpPr>
      <dsp:spPr>
        <a:xfrm>
          <a:off x="0" y="1618041"/>
          <a:ext cx="2545967" cy="1060906"/>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b="1" kern="1200"/>
            <a:t>Professionalism</a:t>
          </a:r>
          <a:endParaRPr lang="en-AU" sz="2000" kern="1200"/>
        </a:p>
      </dsp:txBody>
      <dsp:txXfrm>
        <a:off x="51798" y="1669839"/>
        <a:ext cx="2442371" cy="100910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B4A8-6123-4F56-91BB-8B8AF62EC803}">
      <dsp:nvSpPr>
        <dsp:cNvPr id="0" name=""/>
        <dsp:cNvSpPr/>
      </dsp:nvSpPr>
      <dsp:spPr>
        <a:xfrm>
          <a:off x="4541" y="381009"/>
          <a:ext cx="2967710" cy="1389843"/>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Goals</a:t>
          </a:r>
          <a:endParaRPr lang="en-US" sz="2000" kern="1200"/>
        </a:p>
      </dsp:txBody>
      <dsp:txXfrm>
        <a:off x="4541" y="381009"/>
        <a:ext cx="2899863" cy="1389843"/>
      </dsp:txXfrm>
    </dsp:sp>
    <dsp:sp modelId="{420438AC-B61F-46DF-A734-B912FCC43D47}">
      <dsp:nvSpPr>
        <dsp:cNvPr id="0" name=""/>
        <dsp:cNvSpPr/>
      </dsp:nvSpPr>
      <dsp:spPr>
        <a:xfrm>
          <a:off x="3203891" y="381009"/>
          <a:ext cx="2967710" cy="1389843"/>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Needs</a:t>
          </a:r>
          <a:endParaRPr lang="en-US" sz="2000" kern="1200"/>
        </a:p>
      </dsp:txBody>
      <dsp:txXfrm>
        <a:off x="3203891" y="381009"/>
        <a:ext cx="2899863" cy="1389843"/>
      </dsp:txXfrm>
    </dsp:sp>
    <dsp:sp modelId="{4005BEDB-1C9F-470E-9156-22672DE27D9E}">
      <dsp:nvSpPr>
        <dsp:cNvPr id="0" name=""/>
        <dsp:cNvSpPr/>
      </dsp:nvSpPr>
      <dsp:spPr>
        <a:xfrm>
          <a:off x="6403242" y="381009"/>
          <a:ext cx="2967710" cy="1389843"/>
        </a:xfrm>
        <a:prstGeom prst="round1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Preferences</a:t>
          </a:r>
          <a:endParaRPr lang="en-US" sz="2000" kern="1200"/>
        </a:p>
      </dsp:txBody>
      <dsp:txXfrm>
        <a:off x="6403242" y="381009"/>
        <a:ext cx="2899863" cy="1389843"/>
      </dsp:txXfrm>
    </dsp:sp>
    <dsp:sp modelId="{85E38190-83EA-4A7A-B81B-528309555B8C}">
      <dsp:nvSpPr>
        <dsp:cNvPr id="0" name=""/>
        <dsp:cNvSpPr/>
      </dsp:nvSpPr>
      <dsp:spPr>
        <a:xfrm>
          <a:off x="866452" y="2002493"/>
          <a:ext cx="4443237" cy="1389843"/>
        </a:xfrm>
        <a:prstGeom prst="round1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Physical, social, emotional, psychological health and well-being</a:t>
          </a:r>
          <a:endParaRPr lang="en-US" sz="2000" kern="1200" dirty="0"/>
        </a:p>
      </dsp:txBody>
      <dsp:txXfrm>
        <a:off x="866452" y="2002493"/>
        <a:ext cx="4375390" cy="1389843"/>
      </dsp:txXfrm>
    </dsp:sp>
    <dsp:sp modelId="{7DED583A-F312-4FBF-8150-C3778F945C1B}">
      <dsp:nvSpPr>
        <dsp:cNvPr id="0" name=""/>
        <dsp:cNvSpPr/>
      </dsp:nvSpPr>
      <dsp:spPr>
        <a:xfrm>
          <a:off x="5541331" y="2002493"/>
          <a:ext cx="2967710" cy="1389843"/>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Cultural beliefs and practices</a:t>
          </a:r>
          <a:endParaRPr lang="en-US" sz="2000" kern="1200" dirty="0"/>
        </a:p>
      </dsp:txBody>
      <dsp:txXfrm>
        <a:off x="5541331" y="2002493"/>
        <a:ext cx="2899863" cy="138984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53D96-C643-473E-B225-5FBD98ACAF4A}">
      <dsp:nvSpPr>
        <dsp:cNvPr id="0" name=""/>
        <dsp:cNvSpPr/>
      </dsp:nvSpPr>
      <dsp:spPr>
        <a:xfrm>
          <a:off x="1006766" y="2467"/>
          <a:ext cx="3569084" cy="1671480"/>
        </a:xfrm>
        <a:prstGeom prst="round1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Diversity</a:t>
          </a:r>
          <a:endParaRPr lang="en-US" sz="2000" kern="1200" dirty="0"/>
        </a:p>
      </dsp:txBody>
      <dsp:txXfrm>
        <a:off x="1006766" y="2467"/>
        <a:ext cx="3487489" cy="1671480"/>
      </dsp:txXfrm>
    </dsp:sp>
    <dsp:sp modelId="{03D31E12-F456-4E0E-BA23-1B6F9E644975}">
      <dsp:nvSpPr>
        <dsp:cNvPr id="0" name=""/>
        <dsp:cNvSpPr/>
      </dsp:nvSpPr>
      <dsp:spPr>
        <a:xfrm>
          <a:off x="4854430" y="2467"/>
          <a:ext cx="3569084" cy="1671480"/>
        </a:xfrm>
        <a:prstGeom prst="round1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Privacy and confidentiality</a:t>
          </a:r>
          <a:endParaRPr lang="en-US" sz="2000" kern="1200" dirty="0"/>
        </a:p>
      </dsp:txBody>
      <dsp:txXfrm>
        <a:off x="4854430" y="2467"/>
        <a:ext cx="3487489" cy="1671480"/>
      </dsp:txXfrm>
    </dsp:sp>
    <dsp:sp modelId="{0BAA8DB1-AE62-4215-85DC-77D0098033E7}">
      <dsp:nvSpPr>
        <dsp:cNvPr id="0" name=""/>
        <dsp:cNvSpPr/>
      </dsp:nvSpPr>
      <dsp:spPr>
        <a:xfrm>
          <a:off x="1006766" y="1952528"/>
          <a:ext cx="3569084" cy="1671480"/>
        </a:xfrm>
        <a:prstGeom prst="round1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dirty="0"/>
            <a:t>Relationships (family members, carers, friends, etc.)</a:t>
          </a:r>
          <a:endParaRPr lang="en-US" sz="2000" kern="1200" dirty="0"/>
        </a:p>
      </dsp:txBody>
      <dsp:txXfrm>
        <a:off x="1006766" y="1952528"/>
        <a:ext cx="3487489" cy="1671480"/>
      </dsp:txXfrm>
    </dsp:sp>
    <dsp:sp modelId="{7841D0EB-F51E-4CE1-A020-5CD87FBBBE29}">
      <dsp:nvSpPr>
        <dsp:cNvPr id="0" name=""/>
        <dsp:cNvSpPr/>
      </dsp:nvSpPr>
      <dsp:spPr>
        <a:xfrm>
          <a:off x="4854430" y="1952528"/>
          <a:ext cx="3569084" cy="1671480"/>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D73329"/>
            </a:buClr>
            <a:buFont typeface="+mj-lt"/>
            <a:buNone/>
          </a:pPr>
          <a:r>
            <a:rPr lang="en-AU" sz="2000" kern="1200"/>
            <a:t>Rights and dignity.</a:t>
          </a:r>
          <a:endParaRPr lang="en-US" sz="2000" kern="1200"/>
        </a:p>
      </dsp:txBody>
      <dsp:txXfrm>
        <a:off x="4854430" y="1952528"/>
        <a:ext cx="3487489" cy="167148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05AD9-3756-C342-98B8-8C2C3FB4EED9}">
      <dsp:nvSpPr>
        <dsp:cNvPr id="0" name=""/>
        <dsp:cNvSpPr/>
      </dsp:nvSpPr>
      <dsp:spPr>
        <a:xfrm>
          <a:off x="753" y="478262"/>
          <a:ext cx="3131719" cy="1101283"/>
        </a:xfrm>
        <a:prstGeom prst="round2Same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Client receiving support</a:t>
          </a:r>
          <a:endParaRPr lang="en-US" sz="2000" kern="1200" dirty="0"/>
        </a:p>
      </dsp:txBody>
      <dsp:txXfrm>
        <a:off x="54513" y="532022"/>
        <a:ext cx="3024199" cy="1047523"/>
      </dsp:txXfrm>
    </dsp:sp>
    <dsp:sp modelId="{D126AC8D-50AF-1143-B371-883CF411AAE0}">
      <dsp:nvSpPr>
        <dsp:cNvPr id="0" name=""/>
        <dsp:cNvSpPr/>
      </dsp:nvSpPr>
      <dsp:spPr>
        <a:xfrm>
          <a:off x="3316020" y="478262"/>
          <a:ext cx="3131719" cy="1101283"/>
        </a:xfrm>
        <a:prstGeom prst="round2Same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dirty="0"/>
            <a:t>Family of the client</a:t>
          </a:r>
          <a:endParaRPr lang="en-PH" sz="2000" kern="1200" dirty="0"/>
        </a:p>
      </dsp:txBody>
      <dsp:txXfrm>
        <a:off x="3369780" y="532022"/>
        <a:ext cx="3024199" cy="1047523"/>
      </dsp:txXfrm>
    </dsp:sp>
    <dsp:sp modelId="{79794BF6-4B14-8949-B5DB-7E914C860036}">
      <dsp:nvSpPr>
        <dsp:cNvPr id="0" name=""/>
        <dsp:cNvSpPr/>
      </dsp:nvSpPr>
      <dsp:spPr>
        <a:xfrm>
          <a:off x="6631287" y="478262"/>
          <a:ext cx="3131719" cy="1101283"/>
        </a:xfrm>
        <a:prstGeom prst="round2Same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Carers of the client</a:t>
          </a:r>
          <a:endParaRPr lang="en-PH" sz="2000" kern="1200"/>
        </a:p>
      </dsp:txBody>
      <dsp:txXfrm>
        <a:off x="6685047" y="532022"/>
        <a:ext cx="3024199" cy="1047523"/>
      </dsp:txXfrm>
    </dsp:sp>
    <dsp:sp modelId="{DEE16EF7-D9DB-2B48-A0EB-902A01212879}">
      <dsp:nvSpPr>
        <dsp:cNvPr id="0" name=""/>
        <dsp:cNvSpPr/>
      </dsp:nvSpPr>
      <dsp:spPr>
        <a:xfrm>
          <a:off x="753" y="1763093"/>
          <a:ext cx="3131719" cy="1101283"/>
        </a:xfrm>
        <a:prstGeom prst="round2Same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Health professionals</a:t>
          </a:r>
          <a:endParaRPr lang="en-PH" sz="2000" kern="1200"/>
        </a:p>
      </dsp:txBody>
      <dsp:txXfrm>
        <a:off x="54513" y="1816853"/>
        <a:ext cx="3024199" cy="1047523"/>
      </dsp:txXfrm>
    </dsp:sp>
    <dsp:sp modelId="{5F4B6C98-A9BE-2A44-9906-EB1E515D31A9}">
      <dsp:nvSpPr>
        <dsp:cNvPr id="0" name=""/>
        <dsp:cNvSpPr/>
      </dsp:nvSpPr>
      <dsp:spPr>
        <a:xfrm>
          <a:off x="3316020" y="1763093"/>
          <a:ext cx="3131719" cy="1101283"/>
        </a:xfrm>
        <a:prstGeom prst="round2Same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Other support workers</a:t>
          </a:r>
          <a:endParaRPr lang="en-PH" sz="2000" kern="1200"/>
        </a:p>
      </dsp:txBody>
      <dsp:txXfrm>
        <a:off x="3369780" y="1816853"/>
        <a:ext cx="3024199" cy="1047523"/>
      </dsp:txXfrm>
    </dsp:sp>
    <dsp:sp modelId="{228E1613-2024-5644-BE69-F6B9FB891554}">
      <dsp:nvSpPr>
        <dsp:cNvPr id="0" name=""/>
        <dsp:cNvSpPr/>
      </dsp:nvSpPr>
      <dsp:spPr>
        <a:xfrm>
          <a:off x="6631287" y="1763093"/>
          <a:ext cx="3131719" cy="1101283"/>
        </a:xfrm>
        <a:prstGeom prst="round2Same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GB" sz="2000" kern="1200"/>
            <a:t>Your supervisors</a:t>
          </a:r>
          <a:endParaRPr lang="en-PH" sz="2000" kern="1200"/>
        </a:p>
      </dsp:txBody>
      <dsp:txXfrm>
        <a:off x="6685047" y="1816853"/>
        <a:ext cx="3024199" cy="10475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8A4578-BB83-43DE-9F61-5FE41BBCFD0F}">
      <dsp:nvSpPr>
        <dsp:cNvPr id="0" name=""/>
        <dsp:cNvSpPr/>
      </dsp:nvSpPr>
      <dsp:spPr>
        <a:xfrm>
          <a:off x="0" y="176867"/>
          <a:ext cx="3118842" cy="1871305"/>
        </a:xfrm>
        <a:prstGeom prst="snip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What happened during the activity or situation</a:t>
          </a:r>
          <a:endParaRPr lang="en-PH" sz="2000" kern="1200"/>
        </a:p>
      </dsp:txBody>
      <dsp:txXfrm>
        <a:off x="0" y="332812"/>
        <a:ext cx="2962897" cy="1715360"/>
      </dsp:txXfrm>
    </dsp:sp>
    <dsp:sp modelId="{53471B93-48C5-4DDA-BEBE-09685E675D30}">
      <dsp:nvSpPr>
        <dsp:cNvPr id="0" name=""/>
        <dsp:cNvSpPr/>
      </dsp:nvSpPr>
      <dsp:spPr>
        <a:xfrm>
          <a:off x="3430726" y="176867"/>
          <a:ext cx="3118842" cy="1871305"/>
        </a:xfrm>
        <a:prstGeom prst="snip1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What went well</a:t>
          </a:r>
          <a:endParaRPr lang="en-PH" sz="2000" kern="1200"/>
        </a:p>
      </dsp:txBody>
      <dsp:txXfrm>
        <a:off x="3430726" y="332812"/>
        <a:ext cx="2962897" cy="1715360"/>
      </dsp:txXfrm>
    </dsp:sp>
    <dsp:sp modelId="{C8B05251-E4AC-4794-A28A-E5FF55C70AFA}">
      <dsp:nvSpPr>
        <dsp:cNvPr id="0" name=""/>
        <dsp:cNvSpPr/>
      </dsp:nvSpPr>
      <dsp:spPr>
        <a:xfrm>
          <a:off x="6861452" y="176867"/>
          <a:ext cx="3118842" cy="1871305"/>
        </a:xfrm>
        <a:prstGeom prst="snip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What can be done better next time</a:t>
          </a:r>
          <a:endParaRPr lang="en-PH" sz="2000" kern="1200" dirty="0"/>
        </a:p>
      </dsp:txBody>
      <dsp:txXfrm>
        <a:off x="6861452" y="332812"/>
        <a:ext cx="2962897" cy="171536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0EE41-CE38-49E9-8B6B-3298B9EEAC24}">
      <dsp:nvSpPr>
        <dsp:cNvPr id="0" name=""/>
        <dsp:cNvSpPr/>
      </dsp:nvSpPr>
      <dsp:spPr>
        <a:xfrm rot="16200000">
          <a:off x="303719" y="-302614"/>
          <a:ext cx="2265680" cy="2870909"/>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Images</a:t>
          </a:r>
          <a:endParaRPr lang="en-PH" sz="2000" kern="1200"/>
        </a:p>
      </dsp:txBody>
      <dsp:txXfrm rot="5400000">
        <a:off x="1105" y="453136"/>
        <a:ext cx="2870909" cy="1359408"/>
      </dsp:txXfrm>
    </dsp:sp>
    <dsp:sp modelId="{DBB55723-C798-4D21-8E23-0C64E9BEA5C4}">
      <dsp:nvSpPr>
        <dsp:cNvPr id="0" name=""/>
        <dsp:cNvSpPr/>
      </dsp:nvSpPr>
      <dsp:spPr>
        <a:xfrm rot="16200000">
          <a:off x="3389947" y="-302614"/>
          <a:ext cx="2265680" cy="2870909"/>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Videos</a:t>
          </a:r>
          <a:endParaRPr lang="en-PH" sz="2000" kern="1200" dirty="0"/>
        </a:p>
      </dsp:txBody>
      <dsp:txXfrm rot="5400000">
        <a:off x="3087333" y="453136"/>
        <a:ext cx="2870909" cy="1359408"/>
      </dsp:txXfrm>
    </dsp:sp>
    <dsp:sp modelId="{9D80DA10-6B85-491F-8A3F-3088D35DFC82}">
      <dsp:nvSpPr>
        <dsp:cNvPr id="0" name=""/>
        <dsp:cNvSpPr/>
      </dsp:nvSpPr>
      <dsp:spPr>
        <a:xfrm rot="16200000">
          <a:off x="6476174" y="-302614"/>
          <a:ext cx="2265680" cy="2870909"/>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None/>
          </a:pPr>
          <a:r>
            <a:rPr lang="en-AU" sz="2000" kern="1200" dirty="0"/>
            <a:t>And other graphics</a:t>
          </a:r>
          <a:endParaRPr lang="en-PH" sz="2000" kern="1200" dirty="0"/>
        </a:p>
      </dsp:txBody>
      <dsp:txXfrm rot="5400000">
        <a:off x="6173560" y="453136"/>
        <a:ext cx="2870909" cy="135940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FA9344-2F13-6244-BDA7-ABC5B548D909}">
      <dsp:nvSpPr>
        <dsp:cNvPr id="0" name=""/>
        <dsp:cNvSpPr/>
      </dsp:nvSpPr>
      <dsp:spPr>
        <a:xfrm>
          <a:off x="777927" y="360"/>
          <a:ext cx="4093003" cy="1289598"/>
        </a:xfrm>
        <a:prstGeom prst="roundRect">
          <a:avLst>
            <a:gd name="adj" fmla="val 10000"/>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Duty of care</a:t>
          </a:r>
        </a:p>
      </dsp:txBody>
      <dsp:txXfrm>
        <a:off x="815698" y="38131"/>
        <a:ext cx="4017461" cy="1214056"/>
      </dsp:txXfrm>
    </dsp:sp>
    <dsp:sp modelId="{B88175D6-5F6D-F54E-AB62-CA8031459ABB}">
      <dsp:nvSpPr>
        <dsp:cNvPr id="0" name=""/>
        <dsp:cNvSpPr/>
      </dsp:nvSpPr>
      <dsp:spPr>
        <a:xfrm>
          <a:off x="5089156" y="360"/>
          <a:ext cx="3915219" cy="1289598"/>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114000"/>
            </a:lnSpc>
            <a:spcBef>
              <a:spcPct val="0"/>
            </a:spcBef>
            <a:spcAft>
              <a:spcPts val="600"/>
            </a:spcAft>
            <a:buNone/>
          </a:pPr>
          <a:r>
            <a:rPr lang="en-US" sz="2000" kern="1200"/>
            <a:t>Dignity of risk</a:t>
          </a:r>
        </a:p>
      </dsp:txBody>
      <dsp:txXfrm>
        <a:off x="5126927" y="38131"/>
        <a:ext cx="3839677" cy="121405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C3680A-E890-4535-94F8-3C33EBD95121}">
      <dsp:nvSpPr>
        <dsp:cNvPr id="0" name=""/>
        <dsp:cNvSpPr/>
      </dsp:nvSpPr>
      <dsp:spPr>
        <a:xfrm>
          <a:off x="0" y="13241"/>
          <a:ext cx="9929493" cy="879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Give the client all essential options and information.</a:t>
          </a:r>
        </a:p>
      </dsp:txBody>
      <dsp:txXfrm>
        <a:off x="42950" y="56191"/>
        <a:ext cx="9843593" cy="793940"/>
      </dsp:txXfrm>
    </dsp:sp>
    <dsp:sp modelId="{46EEA536-856A-4216-AD6D-5180B0D0CFEB}">
      <dsp:nvSpPr>
        <dsp:cNvPr id="0" name=""/>
        <dsp:cNvSpPr/>
      </dsp:nvSpPr>
      <dsp:spPr>
        <a:xfrm>
          <a:off x="0" y="1028441"/>
          <a:ext cx="9929493" cy="879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Use appropriate communication techniques to guide the client in making a choice.</a:t>
          </a:r>
          <a:endParaRPr lang="en-PH" sz="2000" kern="1200" dirty="0"/>
        </a:p>
      </dsp:txBody>
      <dsp:txXfrm>
        <a:off x="42950" y="1071391"/>
        <a:ext cx="9843593" cy="793940"/>
      </dsp:txXfrm>
    </dsp:sp>
    <dsp:sp modelId="{AA553E2E-B575-41B9-A6D1-23E25E1ED38B}">
      <dsp:nvSpPr>
        <dsp:cNvPr id="0" name=""/>
        <dsp:cNvSpPr/>
      </dsp:nvSpPr>
      <dsp:spPr>
        <a:xfrm>
          <a:off x="0" y="2043641"/>
          <a:ext cx="9929493" cy="879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Give the client time to think about their choice.</a:t>
          </a:r>
          <a:endParaRPr lang="en-PH" sz="2000" kern="1200"/>
        </a:p>
      </dsp:txBody>
      <dsp:txXfrm>
        <a:off x="42950" y="2086591"/>
        <a:ext cx="9843593" cy="793940"/>
      </dsp:txXfrm>
    </dsp:sp>
    <dsp:sp modelId="{4A20D150-83E5-4839-9C00-9A4E433CD9C8}">
      <dsp:nvSpPr>
        <dsp:cNvPr id="0" name=""/>
        <dsp:cNvSpPr/>
      </dsp:nvSpPr>
      <dsp:spPr>
        <a:xfrm>
          <a:off x="0" y="3058841"/>
          <a:ext cx="9929493" cy="879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Assist the client in searching for additional information regarding the choices.</a:t>
          </a:r>
          <a:endParaRPr lang="en-PH" sz="2000" kern="1200"/>
        </a:p>
      </dsp:txBody>
      <dsp:txXfrm>
        <a:off x="42950" y="3101791"/>
        <a:ext cx="9843593" cy="79394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B0A1F9-D861-40C2-B4E6-629BFEED1687}">
      <dsp:nvSpPr>
        <dsp:cNvPr id="0" name=""/>
        <dsp:cNvSpPr/>
      </dsp:nvSpPr>
      <dsp:spPr>
        <a:xfrm>
          <a:off x="0" y="25481"/>
          <a:ext cx="9929493" cy="117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Remind the client of the goals they set for themselves.</a:t>
          </a:r>
          <a:endParaRPr lang="en-PH" sz="2000" kern="1200"/>
        </a:p>
      </dsp:txBody>
      <dsp:txXfrm>
        <a:off x="57572" y="83053"/>
        <a:ext cx="9814349" cy="1064216"/>
      </dsp:txXfrm>
    </dsp:sp>
    <dsp:sp modelId="{FCF7375F-351B-4AAF-B759-FB0C175F2B6D}">
      <dsp:nvSpPr>
        <dsp:cNvPr id="0" name=""/>
        <dsp:cNvSpPr/>
      </dsp:nvSpPr>
      <dsp:spPr>
        <a:xfrm>
          <a:off x="0" y="1386281"/>
          <a:ext cx="9929493" cy="11793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dirty="0"/>
            <a:t>Assure the client that their choices and decisions are important and that it is alright to make mistakes now and then.</a:t>
          </a:r>
          <a:endParaRPr lang="en-PH" sz="2000" kern="1200" dirty="0"/>
        </a:p>
      </dsp:txBody>
      <dsp:txXfrm>
        <a:off x="57572" y="1443853"/>
        <a:ext cx="9814349" cy="1064216"/>
      </dsp:txXfrm>
    </dsp:sp>
    <dsp:sp modelId="{D61286AD-413B-4132-B7B1-397D98967F81}">
      <dsp:nvSpPr>
        <dsp:cNvPr id="0" name=""/>
        <dsp:cNvSpPr/>
      </dsp:nvSpPr>
      <dsp:spPr>
        <a:xfrm>
          <a:off x="0" y="2747081"/>
          <a:ext cx="9929493" cy="117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anose="05000000000000000000" pitchFamily="2" charset="2"/>
            <a:buNone/>
          </a:pPr>
          <a:r>
            <a:rPr lang="en-AU" sz="2000" kern="1200"/>
            <a:t>Remind the client that they can assign supporters to help them in making choices and decisions.</a:t>
          </a:r>
          <a:endParaRPr lang="en-PH" sz="2000" kern="1200"/>
        </a:p>
      </dsp:txBody>
      <dsp:txXfrm>
        <a:off x="57572" y="2804653"/>
        <a:ext cx="9814349" cy="106421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19A09-9309-4A10-AF2A-9A27B5FA23C7}">
      <dsp:nvSpPr>
        <dsp:cNvPr id="0" name=""/>
        <dsp:cNvSpPr/>
      </dsp:nvSpPr>
      <dsp:spPr>
        <a:xfrm>
          <a:off x="0" y="416760"/>
          <a:ext cx="9651999" cy="604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61920E-8112-4FF3-A677-5BA1B0B35E08}">
      <dsp:nvSpPr>
        <dsp:cNvPr id="0" name=""/>
        <dsp:cNvSpPr/>
      </dsp:nvSpPr>
      <dsp:spPr>
        <a:xfrm>
          <a:off x="482600" y="62520"/>
          <a:ext cx="6756400" cy="70848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solidFill>
                <a:srgbClr val="FFFFFF"/>
              </a:solidFill>
            </a:rPr>
            <a:t>Possible outcomes of the decision</a:t>
          </a:r>
          <a:endParaRPr lang="en-AU" sz="2000" kern="1200">
            <a:solidFill>
              <a:srgbClr val="FFFFFF"/>
            </a:solidFill>
          </a:endParaRPr>
        </a:p>
      </dsp:txBody>
      <dsp:txXfrm>
        <a:off x="517185" y="97105"/>
        <a:ext cx="6687230" cy="639310"/>
      </dsp:txXfrm>
    </dsp:sp>
    <dsp:sp modelId="{D7A48C2F-2D10-4A1D-9DCE-FC4AD660477C}">
      <dsp:nvSpPr>
        <dsp:cNvPr id="0" name=""/>
        <dsp:cNvSpPr/>
      </dsp:nvSpPr>
      <dsp:spPr>
        <a:xfrm>
          <a:off x="0" y="1505400"/>
          <a:ext cx="9651999" cy="6048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BDFC8B-28E8-4854-9593-F870B5945129}">
      <dsp:nvSpPr>
        <dsp:cNvPr id="0" name=""/>
        <dsp:cNvSpPr/>
      </dsp:nvSpPr>
      <dsp:spPr>
        <a:xfrm>
          <a:off x="482600" y="1151160"/>
          <a:ext cx="6756400"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marL="0" lvl="0" indent="0" algn="l" defTabSz="889000">
            <a:lnSpc>
              <a:spcPct val="114000"/>
            </a:lnSpc>
            <a:spcBef>
              <a:spcPct val="0"/>
            </a:spcBef>
            <a:spcAft>
              <a:spcPts val="600"/>
            </a:spcAft>
            <a:buNone/>
          </a:pPr>
          <a:r>
            <a:rPr lang="en-US" sz="2000" kern="1200" dirty="0">
              <a:solidFill>
                <a:srgbClr val="FFFFFF"/>
              </a:solidFill>
            </a:rPr>
            <a:t>Risks involved with the decision</a:t>
          </a:r>
        </a:p>
      </dsp:txBody>
      <dsp:txXfrm>
        <a:off x="517185" y="1185745"/>
        <a:ext cx="6687230" cy="639310"/>
      </dsp:txXfrm>
    </dsp:sp>
    <dsp:sp modelId="{71CFF8C7-1E37-4654-B691-7757FE7AD1F6}">
      <dsp:nvSpPr>
        <dsp:cNvPr id="0" name=""/>
        <dsp:cNvSpPr/>
      </dsp:nvSpPr>
      <dsp:spPr>
        <a:xfrm>
          <a:off x="0" y="2594040"/>
          <a:ext cx="9651999" cy="60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FCE1C3-173C-4424-AD8A-1D972E0B58A6}">
      <dsp:nvSpPr>
        <dsp:cNvPr id="0" name=""/>
        <dsp:cNvSpPr/>
      </dsp:nvSpPr>
      <dsp:spPr>
        <a:xfrm>
          <a:off x="482600" y="2239800"/>
          <a:ext cx="6756400"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376" tIns="0" rIns="255376" bIns="0" numCol="1" spcCol="1270" anchor="ctr" anchorCtr="0">
          <a:noAutofit/>
        </a:bodyPr>
        <a:lstStyle/>
        <a:p>
          <a:pPr marL="0" lvl="0" indent="0" algn="l" defTabSz="889000">
            <a:lnSpc>
              <a:spcPct val="114000"/>
            </a:lnSpc>
            <a:spcBef>
              <a:spcPct val="0"/>
            </a:spcBef>
            <a:spcAft>
              <a:spcPts val="600"/>
            </a:spcAft>
            <a:buNone/>
          </a:pPr>
          <a:r>
            <a:rPr lang="en-US" sz="2000" kern="1200" dirty="0">
              <a:solidFill>
                <a:srgbClr val="FFFFFF"/>
              </a:solidFill>
            </a:rPr>
            <a:t>Effects that the decision may have on their financial assets</a:t>
          </a:r>
        </a:p>
      </dsp:txBody>
      <dsp:txXfrm>
        <a:off x="517185" y="2274385"/>
        <a:ext cx="6687230" cy="639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50C46-F7D9-364F-A7BA-55ECA57DF8E7}">
      <dsp:nvSpPr>
        <dsp:cNvPr id="0" name=""/>
        <dsp:cNvSpPr/>
      </dsp:nvSpPr>
      <dsp:spPr>
        <a:xfrm>
          <a:off x="7482" y="371205"/>
          <a:ext cx="2236545" cy="134192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1. Gather needed materials.</a:t>
          </a:r>
        </a:p>
      </dsp:txBody>
      <dsp:txXfrm>
        <a:off x="46786" y="410509"/>
        <a:ext cx="2157937" cy="1263319"/>
      </dsp:txXfrm>
    </dsp:sp>
    <dsp:sp modelId="{D214D389-83AC-A744-BC08-A14DF54476C8}">
      <dsp:nvSpPr>
        <dsp:cNvPr id="0" name=""/>
        <dsp:cNvSpPr/>
      </dsp:nvSpPr>
      <dsp:spPr>
        <a:xfrm>
          <a:off x="2467682" y="764837"/>
          <a:ext cx="474147" cy="55466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2467682" y="875770"/>
        <a:ext cx="331903" cy="332797"/>
      </dsp:txXfrm>
    </dsp:sp>
    <dsp:sp modelId="{BDA61CE6-90E3-3D4C-8719-B0CB945B7738}">
      <dsp:nvSpPr>
        <dsp:cNvPr id="0" name=""/>
        <dsp:cNvSpPr/>
      </dsp:nvSpPr>
      <dsp:spPr>
        <a:xfrm>
          <a:off x="3138645" y="371205"/>
          <a:ext cx="2236545" cy="1341927"/>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2. Prepare for the shower or bath.</a:t>
          </a:r>
        </a:p>
      </dsp:txBody>
      <dsp:txXfrm>
        <a:off x="3177949" y="410509"/>
        <a:ext cx="2157937" cy="1263319"/>
      </dsp:txXfrm>
    </dsp:sp>
    <dsp:sp modelId="{3C576683-F6E2-C046-9B1A-805F7A93DA8D}">
      <dsp:nvSpPr>
        <dsp:cNvPr id="0" name=""/>
        <dsp:cNvSpPr/>
      </dsp:nvSpPr>
      <dsp:spPr>
        <a:xfrm>
          <a:off x="5598845" y="764837"/>
          <a:ext cx="474147" cy="554663"/>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598845" y="875770"/>
        <a:ext cx="331903" cy="332797"/>
      </dsp:txXfrm>
    </dsp:sp>
    <dsp:sp modelId="{B67D59BE-1D2A-B14E-A3B3-67FFABB0493F}">
      <dsp:nvSpPr>
        <dsp:cNvPr id="0" name=""/>
        <dsp:cNvSpPr/>
      </dsp:nvSpPr>
      <dsp:spPr>
        <a:xfrm>
          <a:off x="6269809" y="371205"/>
          <a:ext cx="2236545" cy="134192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3. Help the client with the shower or bath.</a:t>
          </a:r>
        </a:p>
      </dsp:txBody>
      <dsp:txXfrm>
        <a:off x="6309113" y="410509"/>
        <a:ext cx="2157937" cy="126331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D4EF3-CF22-4780-A5D8-4611FE86B70F}">
      <dsp:nvSpPr>
        <dsp:cNvPr id="0" name=""/>
        <dsp:cNvSpPr/>
      </dsp:nvSpPr>
      <dsp:spPr>
        <a:xfrm rot="16200000">
          <a:off x="639795" y="-638616"/>
          <a:ext cx="1788161" cy="3065393"/>
        </a:xfrm>
        <a:prstGeom prst="rect">
          <a:avLst/>
        </a:prstGeom>
        <a:solidFill>
          <a:srgbClr val="458DCF"/>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dirty="0">
              <a:solidFill>
                <a:sysClr val="window" lastClr="FFFFFF"/>
              </a:solidFill>
              <a:latin typeface="Calibri" panose="020F0502020204030204"/>
              <a:ea typeface="+mn-ea"/>
              <a:cs typeface="+mn-cs"/>
            </a:rPr>
            <a:t>The need for restrictive practices</a:t>
          </a:r>
          <a:endParaRPr lang="en-PH" sz="2000" kern="1200" dirty="0">
            <a:solidFill>
              <a:sysClr val="window" lastClr="FFFFFF"/>
            </a:solidFill>
            <a:latin typeface="Calibri" panose="020F0502020204030204"/>
            <a:ea typeface="+mn-ea"/>
            <a:cs typeface="+mn-cs"/>
          </a:endParaRPr>
        </a:p>
      </dsp:txBody>
      <dsp:txXfrm rot="5400000">
        <a:off x="1179" y="0"/>
        <a:ext cx="3065393" cy="1788161"/>
      </dsp:txXfrm>
    </dsp:sp>
    <dsp:sp modelId="{64E0D1A3-8742-4B31-A818-9BEDB017889D}">
      <dsp:nvSpPr>
        <dsp:cNvPr id="0" name=""/>
        <dsp:cNvSpPr/>
      </dsp:nvSpPr>
      <dsp:spPr>
        <a:xfrm rot="16200000">
          <a:off x="3935094" y="-638616"/>
          <a:ext cx="1788161" cy="3065393"/>
        </a:xfrm>
        <a:prstGeom prst="rect">
          <a:avLst/>
        </a:prstGeom>
        <a:solidFill>
          <a:srgbClr val="3CBE99"/>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use of restrictive practices</a:t>
          </a:r>
          <a:endParaRPr lang="en-PH" sz="2000" kern="1200">
            <a:solidFill>
              <a:sysClr val="window" lastClr="FFFFFF"/>
            </a:solidFill>
            <a:latin typeface="Calibri" panose="020F0502020204030204"/>
            <a:ea typeface="+mn-ea"/>
            <a:cs typeface="+mn-cs"/>
          </a:endParaRPr>
        </a:p>
      </dsp:txBody>
      <dsp:txXfrm rot="5400000">
        <a:off x="3296478" y="0"/>
        <a:ext cx="3065393" cy="1788161"/>
      </dsp:txXfrm>
    </dsp:sp>
    <dsp:sp modelId="{BB41ACD8-7F08-437B-9490-8402A5B00565}">
      <dsp:nvSpPr>
        <dsp:cNvPr id="0" name=""/>
        <dsp:cNvSpPr/>
      </dsp:nvSpPr>
      <dsp:spPr>
        <a:xfrm rot="16200000">
          <a:off x="7230392" y="-638616"/>
          <a:ext cx="1788161" cy="306539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Font typeface="Wingdings" pitchFamily="2" charset="2"/>
            <a:buNone/>
          </a:pPr>
          <a:r>
            <a:rPr lang="en-AU" sz="2000" kern="1200">
              <a:solidFill>
                <a:sysClr val="window" lastClr="FFFFFF"/>
              </a:solidFill>
              <a:latin typeface="Calibri" panose="020F0502020204030204"/>
              <a:ea typeface="+mn-ea"/>
              <a:cs typeface="+mn-cs"/>
            </a:rPr>
            <a:t>The effectiveness of restrictive practices</a:t>
          </a:r>
          <a:endParaRPr lang="en-PH" sz="2000" kern="1200">
            <a:solidFill>
              <a:sysClr val="window" lastClr="FFFFFF"/>
            </a:solidFill>
            <a:latin typeface="Calibri" panose="020F0502020204030204"/>
            <a:ea typeface="+mn-ea"/>
            <a:cs typeface="+mn-cs"/>
          </a:endParaRPr>
        </a:p>
      </dsp:txBody>
      <dsp:txXfrm rot="5400000">
        <a:off x="6591776" y="0"/>
        <a:ext cx="3065393" cy="17881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E2DF8-BB74-6649-8357-BB128D965DF0}">
      <dsp:nvSpPr>
        <dsp:cNvPr id="0" name=""/>
        <dsp:cNvSpPr/>
      </dsp:nvSpPr>
      <dsp:spPr>
        <a:xfrm>
          <a:off x="0" y="0"/>
          <a:ext cx="9573894" cy="4867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dirty="0"/>
            <a:t>The Charter of Aged Care Rights</a:t>
          </a:r>
          <a:endParaRPr lang="en-US" sz="1800" kern="1200" dirty="0"/>
        </a:p>
      </dsp:txBody>
      <dsp:txXfrm>
        <a:off x="23760" y="23760"/>
        <a:ext cx="9526374" cy="439200"/>
      </dsp:txXfrm>
    </dsp:sp>
    <dsp:sp modelId="{5A2F929B-E858-524E-BEE6-86FC1C450199}">
      <dsp:nvSpPr>
        <dsp:cNvPr id="0" name=""/>
        <dsp:cNvSpPr/>
      </dsp:nvSpPr>
      <dsp:spPr>
        <a:xfrm>
          <a:off x="0" y="527721"/>
          <a:ext cx="9573894" cy="4867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dirty="0"/>
            <a:t>Aged Care Quality Standards</a:t>
          </a:r>
          <a:endParaRPr lang="en-PH" sz="1800" kern="1200" dirty="0"/>
        </a:p>
      </dsp:txBody>
      <dsp:txXfrm>
        <a:off x="23760" y="551481"/>
        <a:ext cx="9526374" cy="439200"/>
      </dsp:txXfrm>
    </dsp:sp>
    <dsp:sp modelId="{896B4B6D-33A7-6345-8EC2-DB283ECAEB3A}">
      <dsp:nvSpPr>
        <dsp:cNvPr id="0" name=""/>
        <dsp:cNvSpPr/>
      </dsp:nvSpPr>
      <dsp:spPr>
        <a:xfrm>
          <a:off x="0" y="1051881"/>
          <a:ext cx="9573894" cy="4867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dirty="0"/>
            <a:t>National Standards for Disability Services</a:t>
          </a:r>
          <a:endParaRPr lang="en-PH" sz="1800" kern="1200" dirty="0"/>
        </a:p>
      </dsp:txBody>
      <dsp:txXfrm>
        <a:off x="23760" y="1075641"/>
        <a:ext cx="9526374" cy="439200"/>
      </dsp:txXfrm>
    </dsp:sp>
    <dsp:sp modelId="{EF728EEB-33E3-B547-9BA1-907674C36520}">
      <dsp:nvSpPr>
        <dsp:cNvPr id="0" name=""/>
        <dsp:cNvSpPr/>
      </dsp:nvSpPr>
      <dsp:spPr>
        <a:xfrm>
          <a:off x="0" y="1576041"/>
          <a:ext cx="9573894" cy="48672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a:t>The requirements of the law of the State or Territory in which the restrictive practice is used</a:t>
          </a:r>
          <a:endParaRPr lang="en-PH" sz="1800" kern="1200"/>
        </a:p>
      </dsp:txBody>
      <dsp:txXfrm>
        <a:off x="23760" y="1599801"/>
        <a:ext cx="9526374" cy="439200"/>
      </dsp:txXfrm>
    </dsp:sp>
    <dsp:sp modelId="{8648C8C9-A739-F44F-83D0-2C7668440D33}">
      <dsp:nvSpPr>
        <dsp:cNvPr id="0" name=""/>
        <dsp:cNvSpPr/>
      </dsp:nvSpPr>
      <dsp:spPr>
        <a:xfrm>
          <a:off x="0" y="2100201"/>
          <a:ext cx="9573894" cy="486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14000"/>
            </a:lnSpc>
            <a:spcBef>
              <a:spcPct val="0"/>
            </a:spcBef>
            <a:spcAft>
              <a:spcPts val="600"/>
            </a:spcAft>
            <a:buFont typeface="Courier New" panose="02070309020205020404" pitchFamily="49" charset="0"/>
            <a:buNone/>
          </a:pPr>
          <a:r>
            <a:rPr lang="en-AU" sz="1800" kern="1200"/>
            <a:t>Any relevant provisions of the person's care or behaviour support plan</a:t>
          </a:r>
          <a:endParaRPr lang="en-PH" sz="1800" kern="1200"/>
        </a:p>
      </dsp:txBody>
      <dsp:txXfrm>
        <a:off x="23760" y="2123961"/>
        <a:ext cx="9526374" cy="4392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76181"/>
          <a:ext cx="9970135"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8506" y="7181"/>
          <a:ext cx="8074812" cy="7380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marL="0" lvl="0" indent="0" algn="l" defTabSz="889000">
            <a:lnSpc>
              <a:spcPct val="114000"/>
            </a:lnSpc>
            <a:spcBef>
              <a:spcPct val="0"/>
            </a:spcBef>
            <a:spcAft>
              <a:spcPts val="600"/>
            </a:spcAft>
            <a:buNone/>
          </a:pPr>
          <a:r>
            <a:rPr lang="en-US" sz="2000" kern="1200" dirty="0"/>
            <a:t>A description of the use of the practice</a:t>
          </a:r>
        </a:p>
      </dsp:txBody>
      <dsp:txXfrm>
        <a:off x="534532" y="43207"/>
        <a:ext cx="8002760" cy="665948"/>
      </dsp:txXfrm>
    </dsp:sp>
    <dsp:sp modelId="{4304E02C-DE88-44FB-B251-62CADA45C21C}">
      <dsp:nvSpPr>
        <dsp:cNvPr id="0" name=""/>
        <dsp:cNvSpPr/>
      </dsp:nvSpPr>
      <dsp:spPr>
        <a:xfrm>
          <a:off x="0" y="1510181"/>
          <a:ext cx="9970135" cy="6300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5488F5-4FA2-42D3-AA6E-98FD0F1B5CC8}">
      <dsp:nvSpPr>
        <dsp:cNvPr id="0" name=""/>
        <dsp:cNvSpPr/>
      </dsp:nvSpPr>
      <dsp:spPr>
        <a:xfrm>
          <a:off x="498506" y="1141181"/>
          <a:ext cx="8074812" cy="738000"/>
        </a:xfrm>
        <a:prstGeom prst="round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marL="0" lvl="0" indent="0" algn="l" defTabSz="889000">
            <a:lnSpc>
              <a:spcPct val="114000"/>
            </a:lnSpc>
            <a:spcBef>
              <a:spcPct val="0"/>
            </a:spcBef>
            <a:spcAft>
              <a:spcPts val="600"/>
            </a:spcAft>
            <a:buNone/>
          </a:pPr>
          <a:r>
            <a:rPr lang="en-US" sz="2000" kern="1200" dirty="0"/>
            <a:t>A description of the person's </a:t>
          </a:r>
          <a:r>
            <a:rPr lang="en-US" sz="2000" kern="1200" dirty="0" err="1"/>
            <a:t>behaviour</a:t>
          </a:r>
          <a:r>
            <a:rPr lang="en-US" sz="2000" kern="1200" dirty="0"/>
            <a:t> prior to the practice</a:t>
          </a:r>
        </a:p>
      </dsp:txBody>
      <dsp:txXfrm>
        <a:off x="534532" y="1177207"/>
        <a:ext cx="8002760" cy="665948"/>
      </dsp:txXfrm>
    </dsp:sp>
    <dsp:sp modelId="{42D6E770-BA74-4092-88CF-4BCDC81D6078}">
      <dsp:nvSpPr>
        <dsp:cNvPr id="0" name=""/>
        <dsp:cNvSpPr/>
      </dsp:nvSpPr>
      <dsp:spPr>
        <a:xfrm>
          <a:off x="0" y="2644181"/>
          <a:ext cx="9970135" cy="630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84A538-78B8-4E8E-9840-601AF03721FA}">
      <dsp:nvSpPr>
        <dsp:cNvPr id="0" name=""/>
        <dsp:cNvSpPr/>
      </dsp:nvSpPr>
      <dsp:spPr>
        <a:xfrm>
          <a:off x="498506" y="2275181"/>
          <a:ext cx="8074812" cy="7380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793" tIns="0" rIns="263793" bIns="0" numCol="1" spcCol="1270" anchor="ctr" anchorCtr="0">
          <a:noAutofit/>
        </a:bodyPr>
        <a:lstStyle/>
        <a:p>
          <a:pPr marL="0" lvl="0" indent="0" algn="l" defTabSz="889000">
            <a:lnSpc>
              <a:spcPct val="114000"/>
            </a:lnSpc>
            <a:spcBef>
              <a:spcPct val="0"/>
            </a:spcBef>
            <a:spcAft>
              <a:spcPts val="600"/>
            </a:spcAft>
            <a:buNone/>
          </a:pPr>
          <a:r>
            <a:rPr lang="en-US" sz="2000" kern="1200" dirty="0"/>
            <a:t>The time, date and place of use </a:t>
          </a:r>
        </a:p>
      </dsp:txBody>
      <dsp:txXfrm>
        <a:off x="534532" y="2311207"/>
        <a:ext cx="8002760" cy="66594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30AA-7121-4E33-B40B-F21B14F1C355}">
      <dsp:nvSpPr>
        <dsp:cNvPr id="0" name=""/>
        <dsp:cNvSpPr/>
      </dsp:nvSpPr>
      <dsp:spPr>
        <a:xfrm>
          <a:off x="0" y="346061"/>
          <a:ext cx="9929493" cy="529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36845D-0AB0-454C-888C-F185E78E8CF7}">
      <dsp:nvSpPr>
        <dsp:cNvPr id="0" name=""/>
        <dsp:cNvSpPr/>
      </dsp:nvSpPr>
      <dsp:spPr>
        <a:xfrm>
          <a:off x="496474" y="36101"/>
          <a:ext cx="8073661" cy="61992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The names and contact details of people involved, including witnesses</a:t>
          </a:r>
        </a:p>
      </dsp:txBody>
      <dsp:txXfrm>
        <a:off x="526736" y="66363"/>
        <a:ext cx="8013137" cy="559396"/>
      </dsp:txXfrm>
    </dsp:sp>
    <dsp:sp modelId="{72404538-437E-4BBB-8358-6BF7D679E5CD}">
      <dsp:nvSpPr>
        <dsp:cNvPr id="0" name=""/>
        <dsp:cNvSpPr/>
      </dsp:nvSpPr>
      <dsp:spPr>
        <a:xfrm>
          <a:off x="0" y="1298621"/>
          <a:ext cx="9929493" cy="5292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97711C-23FB-4991-A40A-7321A3500387}">
      <dsp:nvSpPr>
        <dsp:cNvPr id="0" name=""/>
        <dsp:cNvSpPr/>
      </dsp:nvSpPr>
      <dsp:spPr>
        <a:xfrm>
          <a:off x="496474" y="988661"/>
          <a:ext cx="8073661" cy="6199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Actions taken in response to the use of the practice</a:t>
          </a:r>
        </a:p>
      </dsp:txBody>
      <dsp:txXfrm>
        <a:off x="526736" y="1018923"/>
        <a:ext cx="8013137" cy="559396"/>
      </dsp:txXfrm>
    </dsp:sp>
    <dsp:sp modelId="{01D90170-867F-47A5-954E-24C4A4AF78D1}">
      <dsp:nvSpPr>
        <dsp:cNvPr id="0" name=""/>
        <dsp:cNvSpPr/>
      </dsp:nvSpPr>
      <dsp:spPr>
        <a:xfrm>
          <a:off x="0" y="2251181"/>
          <a:ext cx="9929493" cy="5292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C6784E4B-A0ED-4773-A189-ADCBA820BBC5}">
      <dsp:nvSpPr>
        <dsp:cNvPr id="0" name=""/>
        <dsp:cNvSpPr/>
      </dsp:nvSpPr>
      <dsp:spPr>
        <a:xfrm>
          <a:off x="496474" y="1941221"/>
          <a:ext cx="8073661" cy="6199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Other less restrictive options used</a:t>
          </a:r>
        </a:p>
      </dsp:txBody>
      <dsp:txXfrm>
        <a:off x="526736" y="1971483"/>
        <a:ext cx="8013137" cy="559396"/>
      </dsp:txXfrm>
    </dsp:sp>
    <dsp:sp modelId="{DA9F7ED9-C65E-4619-AA3D-8F21E9BE7A44}">
      <dsp:nvSpPr>
        <dsp:cNvPr id="0" name=""/>
        <dsp:cNvSpPr/>
      </dsp:nvSpPr>
      <dsp:spPr>
        <a:xfrm>
          <a:off x="0" y="3203741"/>
          <a:ext cx="9929493" cy="529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C6A84F-9D04-40B0-9052-01ACF3A8A155}">
      <dsp:nvSpPr>
        <dsp:cNvPr id="0" name=""/>
        <dsp:cNvSpPr/>
      </dsp:nvSpPr>
      <dsp:spPr>
        <a:xfrm>
          <a:off x="496474" y="2893781"/>
          <a:ext cx="8073661" cy="6199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18" tIns="0" rIns="262718" bIns="0" numCol="1" spcCol="1270" anchor="ctr" anchorCtr="0">
          <a:noAutofit/>
        </a:bodyPr>
        <a:lstStyle/>
        <a:p>
          <a:pPr marL="0" lvl="0" indent="0" algn="l" defTabSz="800100">
            <a:lnSpc>
              <a:spcPct val="114000"/>
            </a:lnSpc>
            <a:spcBef>
              <a:spcPct val="0"/>
            </a:spcBef>
            <a:spcAft>
              <a:spcPts val="600"/>
            </a:spcAft>
            <a:buNone/>
          </a:pPr>
          <a:r>
            <a:rPr lang="en-US" sz="1800" kern="1200" dirty="0"/>
            <a:t>Strategies used to prevent the use of restrictive practice</a:t>
          </a:r>
        </a:p>
      </dsp:txBody>
      <dsp:txXfrm>
        <a:off x="526736" y="2924043"/>
        <a:ext cx="8013137" cy="559396"/>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2DC92-7C6E-4679-BFD4-B1F256DE0846}">
      <dsp:nvSpPr>
        <dsp:cNvPr id="0" name=""/>
        <dsp:cNvSpPr/>
      </dsp:nvSpPr>
      <dsp:spPr>
        <a:xfrm>
          <a:off x="130" y="274438"/>
          <a:ext cx="3169063" cy="107372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Serious physical injury or death</a:t>
          </a:r>
        </a:p>
      </dsp:txBody>
      <dsp:txXfrm>
        <a:off x="130" y="274438"/>
        <a:ext cx="3169063" cy="1073724"/>
      </dsp:txXfrm>
    </dsp:sp>
    <dsp:sp modelId="{5449C520-1770-4A1D-8C96-EABBFE2896C7}">
      <dsp:nvSpPr>
        <dsp:cNvPr id="0" name=""/>
        <dsp:cNvSpPr/>
      </dsp:nvSpPr>
      <dsp:spPr>
        <a:xfrm>
          <a:off x="3348147" y="274438"/>
          <a:ext cx="3169063" cy="107372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Psychological harm</a:t>
          </a:r>
          <a:endParaRPr lang="en-PH" sz="2000" kern="1200"/>
        </a:p>
      </dsp:txBody>
      <dsp:txXfrm>
        <a:off x="3348147" y="274438"/>
        <a:ext cx="3169063" cy="1073724"/>
      </dsp:txXfrm>
    </dsp:sp>
    <dsp:sp modelId="{3962BEF3-1A4D-4F9E-B543-ED0DCE2550BE}">
      <dsp:nvSpPr>
        <dsp:cNvPr id="0" name=""/>
        <dsp:cNvSpPr/>
      </dsp:nvSpPr>
      <dsp:spPr>
        <a:xfrm>
          <a:off x="6696165" y="274438"/>
          <a:ext cx="3169063" cy="107372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dirty="0"/>
            <a:t>Damage between the relationship of a person and their carers</a:t>
          </a:r>
          <a:endParaRPr lang="en-PH" sz="2000" kern="1200" dirty="0"/>
        </a:p>
      </dsp:txBody>
      <dsp:txXfrm>
        <a:off x="6696165" y="274438"/>
        <a:ext cx="3169063" cy="1073724"/>
      </dsp:txXfrm>
    </dsp:sp>
    <dsp:sp modelId="{39FF5F2A-E3DC-4FC8-B781-2F818C3A8549}">
      <dsp:nvSpPr>
        <dsp:cNvPr id="0" name=""/>
        <dsp:cNvSpPr/>
      </dsp:nvSpPr>
      <dsp:spPr>
        <a:xfrm>
          <a:off x="130" y="1527117"/>
          <a:ext cx="3169063" cy="1073724"/>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Increased power imbalances</a:t>
          </a:r>
          <a:endParaRPr lang="en-PH" sz="2000" kern="1200"/>
        </a:p>
      </dsp:txBody>
      <dsp:txXfrm>
        <a:off x="130" y="1527117"/>
        <a:ext cx="3169063" cy="1073724"/>
      </dsp:txXfrm>
    </dsp:sp>
    <dsp:sp modelId="{14AFCD47-5BC9-44FD-A744-3EFF446B9606}">
      <dsp:nvSpPr>
        <dsp:cNvPr id="0" name=""/>
        <dsp:cNvSpPr/>
      </dsp:nvSpPr>
      <dsp:spPr>
        <a:xfrm>
          <a:off x="3348147" y="1527117"/>
          <a:ext cx="3169063" cy="1073724"/>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Font typeface="Wingdings" panose="05000000000000000000" pitchFamily="2" charset="2"/>
            <a:buNone/>
          </a:pPr>
          <a:r>
            <a:rPr lang="en-AU" sz="2000" kern="1200"/>
            <a:t>Feelings of helplessness</a:t>
          </a:r>
          <a:endParaRPr lang="en-PH" sz="2000" kern="1200"/>
        </a:p>
      </dsp:txBody>
      <dsp:txXfrm>
        <a:off x="3348147" y="1527117"/>
        <a:ext cx="3169063" cy="1073724"/>
      </dsp:txXfrm>
    </dsp:sp>
    <dsp:sp modelId="{94979BFC-119E-4B83-B102-0567B301572B}">
      <dsp:nvSpPr>
        <dsp:cNvPr id="0" name=""/>
        <dsp:cNvSpPr/>
      </dsp:nvSpPr>
      <dsp:spPr>
        <a:xfrm>
          <a:off x="6696165" y="1527117"/>
          <a:ext cx="3169063" cy="107372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 loss of independence </a:t>
          </a:r>
        </a:p>
      </dsp:txBody>
      <dsp:txXfrm>
        <a:off x="6696165" y="1527117"/>
        <a:ext cx="3169063" cy="1073724"/>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62BFE-B265-4223-AA77-059523558995}">
      <dsp:nvSpPr>
        <dsp:cNvPr id="0" name=""/>
        <dsp:cNvSpPr/>
      </dsp:nvSpPr>
      <dsp:spPr>
        <a:xfrm rot="16200000">
          <a:off x="427466" y="-426372"/>
          <a:ext cx="1991360" cy="284410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a:t>Life-course strategy</a:t>
          </a:r>
        </a:p>
      </dsp:txBody>
      <dsp:txXfrm rot="5400000">
        <a:off x="1094" y="398272"/>
        <a:ext cx="2844105" cy="1194816"/>
      </dsp:txXfrm>
    </dsp:sp>
    <dsp:sp modelId="{F51071CC-C4D2-4F83-A178-BE86E0540CE0}">
      <dsp:nvSpPr>
        <dsp:cNvPr id="0" name=""/>
        <dsp:cNvSpPr/>
      </dsp:nvSpPr>
      <dsp:spPr>
        <a:xfrm rot="16200000">
          <a:off x="3484880" y="-426372"/>
          <a:ext cx="1991360" cy="2844105"/>
        </a:xfrm>
        <a:prstGeom prst="flowChartManualOperation">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t>National strategies</a:t>
          </a:r>
        </a:p>
      </dsp:txBody>
      <dsp:txXfrm rot="5400000">
        <a:off x="3058508" y="398272"/>
        <a:ext cx="2844105" cy="1194816"/>
      </dsp:txXfrm>
    </dsp:sp>
    <dsp:sp modelId="{8813073F-8AA5-4B07-BCC1-E53CF6AB4EC9}">
      <dsp:nvSpPr>
        <dsp:cNvPr id="0" name=""/>
        <dsp:cNvSpPr/>
      </dsp:nvSpPr>
      <dsp:spPr>
        <a:xfrm rot="16200000">
          <a:off x="6542293" y="-426372"/>
          <a:ext cx="1991360" cy="284410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a:t>State and territory strategies</a:t>
          </a:r>
        </a:p>
      </dsp:txBody>
      <dsp:txXfrm rot="5400000">
        <a:off x="6115921" y="398272"/>
        <a:ext cx="2844105" cy="119481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a:t>Accommodates their physical needs</a:t>
          </a:r>
        </a:p>
      </dsp:txBody>
      <dsp:txXfrm>
        <a:off x="520690" y="54246"/>
        <a:ext cx="6690189" cy="692586"/>
      </dsp:txXfrm>
    </dsp:sp>
    <dsp:sp modelId="{BB262EA2-549C-45C7-9D55-D8B63247FA32}">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B6A570-7CEC-4507-86F9-93E0AC31953E}">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a:t>Does not have too much stimulation</a:t>
          </a:r>
        </a:p>
      </dsp:txBody>
      <dsp:txXfrm>
        <a:off x="520690" y="1233606"/>
        <a:ext cx="6690189" cy="692586"/>
      </dsp:txXfrm>
    </dsp:sp>
    <dsp:sp modelId="{B97CAD8C-EC42-4A2F-8FD6-736CFF6AEE46}">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D5E5B7-FA9B-4DB0-B836-A8A5DD46C060}">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dirty="0"/>
            <a:t>Allows them to navigate independently as much as possible</a:t>
          </a:r>
        </a:p>
      </dsp:txBody>
      <dsp:txXfrm>
        <a:off x="520690" y="2412966"/>
        <a:ext cx="6690189" cy="69258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F38B-55EA-4404-8A18-E9608717EE62}">
      <dsp:nvSpPr>
        <dsp:cNvPr id="0" name=""/>
        <dsp:cNvSpPr/>
      </dsp:nvSpPr>
      <dsp:spPr>
        <a:xfrm>
          <a:off x="0" y="400539"/>
          <a:ext cx="966446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52C84E-D824-4B9A-81BD-317100AD9F08}">
      <dsp:nvSpPr>
        <dsp:cNvPr id="0" name=""/>
        <dsp:cNvSpPr/>
      </dsp:nvSpPr>
      <dsp:spPr>
        <a:xfrm>
          <a:off x="483223" y="16779"/>
          <a:ext cx="6765123" cy="7675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114000"/>
            </a:lnSpc>
            <a:spcBef>
              <a:spcPct val="0"/>
            </a:spcBef>
            <a:spcAft>
              <a:spcPts val="600"/>
            </a:spcAft>
            <a:buNone/>
          </a:pPr>
          <a:r>
            <a:rPr lang="en-AU" sz="2000" kern="1200" dirty="0"/>
            <a:t>Provides mental stimulation</a:t>
          </a:r>
        </a:p>
      </dsp:txBody>
      <dsp:txXfrm>
        <a:off x="520690" y="54246"/>
        <a:ext cx="6690189" cy="692586"/>
      </dsp:txXfrm>
    </dsp:sp>
    <dsp:sp modelId="{95D038BB-96C0-4AC1-958A-9D26B121C30B}">
      <dsp:nvSpPr>
        <dsp:cNvPr id="0" name=""/>
        <dsp:cNvSpPr/>
      </dsp:nvSpPr>
      <dsp:spPr>
        <a:xfrm>
          <a:off x="0" y="1579899"/>
          <a:ext cx="9664462" cy="6552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2E84AF-DE9C-4326-89B7-6D997F448CB7}">
      <dsp:nvSpPr>
        <dsp:cNvPr id="0" name=""/>
        <dsp:cNvSpPr/>
      </dsp:nvSpPr>
      <dsp:spPr>
        <a:xfrm>
          <a:off x="483223" y="1196139"/>
          <a:ext cx="6765123" cy="76752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90000"/>
            </a:lnSpc>
            <a:spcBef>
              <a:spcPct val="0"/>
            </a:spcBef>
            <a:spcAft>
              <a:spcPct val="35000"/>
            </a:spcAft>
            <a:buNone/>
          </a:pPr>
          <a:r>
            <a:rPr lang="en-AU" sz="2000" kern="1200" dirty="0"/>
            <a:t>Provides emotional support</a:t>
          </a:r>
        </a:p>
      </dsp:txBody>
      <dsp:txXfrm>
        <a:off x="520690" y="1233606"/>
        <a:ext cx="6690189" cy="692586"/>
      </dsp:txXfrm>
    </dsp:sp>
    <dsp:sp modelId="{49619072-E2EA-42D7-B42B-7E814A0D407F}">
      <dsp:nvSpPr>
        <dsp:cNvPr id="0" name=""/>
        <dsp:cNvSpPr/>
      </dsp:nvSpPr>
      <dsp:spPr>
        <a:xfrm>
          <a:off x="0" y="2759259"/>
          <a:ext cx="9664462" cy="6552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94B169-1DD0-4B14-B6CA-27504D52441B}">
      <dsp:nvSpPr>
        <dsp:cNvPr id="0" name=""/>
        <dsp:cNvSpPr/>
      </dsp:nvSpPr>
      <dsp:spPr>
        <a:xfrm>
          <a:off x="483223" y="2375499"/>
          <a:ext cx="6765123" cy="7675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5706" tIns="0" rIns="255706" bIns="0" numCol="1" spcCol="1270" anchor="ctr" anchorCtr="0">
          <a:noAutofit/>
        </a:bodyPr>
        <a:lstStyle/>
        <a:p>
          <a:pPr marL="0" lvl="0" indent="0" algn="l" defTabSz="889000">
            <a:lnSpc>
              <a:spcPct val="90000"/>
            </a:lnSpc>
            <a:spcBef>
              <a:spcPct val="0"/>
            </a:spcBef>
            <a:spcAft>
              <a:spcPct val="35000"/>
            </a:spcAft>
            <a:buNone/>
          </a:pPr>
          <a:r>
            <a:rPr lang="en-AU" sz="2000" kern="1200" dirty="0"/>
            <a:t>Upholds their rights</a:t>
          </a:r>
        </a:p>
      </dsp:txBody>
      <dsp:txXfrm>
        <a:off x="520690" y="2412966"/>
        <a:ext cx="6690189" cy="69258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311EC-71BB-804B-AAC4-5211EA4BFF77}">
      <dsp:nvSpPr>
        <dsp:cNvPr id="0" name=""/>
        <dsp:cNvSpPr/>
      </dsp:nvSpPr>
      <dsp:spPr>
        <a:xfrm>
          <a:off x="0" y="635076"/>
          <a:ext cx="9753598" cy="139692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6988" tIns="916432" rIns="756988" bIns="142240" numCol="1" spcCol="1270" anchor="t" anchorCtr="0">
          <a:noAutofit/>
        </a:bodyPr>
        <a:lstStyle/>
        <a:p>
          <a:pPr marL="228600" lvl="1" indent="-228600" algn="l" defTabSz="889000">
            <a:lnSpc>
              <a:spcPct val="114000"/>
            </a:lnSpc>
            <a:spcBef>
              <a:spcPct val="0"/>
            </a:spcBef>
            <a:spcAft>
              <a:spcPts val="600"/>
            </a:spcAft>
            <a:buChar char="•"/>
          </a:pPr>
          <a:r>
            <a:rPr lang="en-US" sz="2000" kern="1200" dirty="0">
              <a:solidFill>
                <a:schemeClr val="tx1">
                  <a:lumMod val="75000"/>
                  <a:lumOff val="25000"/>
                </a:schemeClr>
              </a:solidFill>
            </a:rPr>
            <a:t>Place, person or thing where bacteria can be obtained from</a:t>
          </a:r>
        </a:p>
      </dsp:txBody>
      <dsp:txXfrm>
        <a:off x="0" y="635076"/>
        <a:ext cx="9753598" cy="1396924"/>
      </dsp:txXfrm>
    </dsp:sp>
    <dsp:sp modelId="{CC27D005-CDF1-3A42-A830-1F1B0B242182}">
      <dsp:nvSpPr>
        <dsp:cNvPr id="0" name=""/>
        <dsp:cNvSpPr/>
      </dsp:nvSpPr>
      <dsp:spPr>
        <a:xfrm>
          <a:off x="487679" y="279778"/>
          <a:ext cx="6827519" cy="949797"/>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8064" tIns="0" rIns="258064" bIns="0" numCol="1" spcCol="1270" anchor="ctr" anchorCtr="0">
          <a:noAutofit/>
        </a:bodyPr>
        <a:lstStyle/>
        <a:p>
          <a:pPr marL="0" lvl="0" indent="0" algn="l" defTabSz="889000">
            <a:lnSpc>
              <a:spcPct val="114000"/>
            </a:lnSpc>
            <a:spcBef>
              <a:spcPct val="0"/>
            </a:spcBef>
            <a:spcAft>
              <a:spcPts val="600"/>
            </a:spcAft>
            <a:buNone/>
          </a:pPr>
          <a:r>
            <a:rPr lang="en-US" sz="2000" kern="1200"/>
            <a:t>Source</a:t>
          </a:r>
        </a:p>
      </dsp:txBody>
      <dsp:txXfrm>
        <a:off x="534044" y="326143"/>
        <a:ext cx="6734789" cy="857067"/>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8B82B-8D9A-4C7E-87BD-3C929D700115}">
      <dsp:nvSpPr>
        <dsp:cNvPr id="0" name=""/>
        <dsp:cNvSpPr/>
      </dsp:nvSpPr>
      <dsp:spPr>
        <a:xfrm>
          <a:off x="0" y="394301"/>
          <a:ext cx="9980295" cy="1776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A person who can be easily infected or harmed when they come into contact with the source</a:t>
          </a:r>
          <a:endParaRPr lang="en-US" sz="2000" kern="1200" dirty="0">
            <a:solidFill>
              <a:schemeClr val="tx1">
                <a:lumMod val="75000"/>
                <a:lumOff val="25000"/>
              </a:schemeClr>
            </a:solidFill>
          </a:endParaRPr>
        </a:p>
        <a:p>
          <a:pPr marL="228600" lvl="1" indent="-228600" algn="l" defTabSz="889000">
            <a:lnSpc>
              <a:spcPct val="114000"/>
            </a:lnSpc>
            <a:spcBef>
              <a:spcPct val="0"/>
            </a:spcBef>
            <a:spcAft>
              <a:spcPts val="600"/>
            </a:spcAft>
            <a:buChar char="•"/>
          </a:pPr>
          <a:r>
            <a:rPr lang="en-US" sz="2000" kern="1200">
              <a:solidFill>
                <a:schemeClr val="tx1">
                  <a:lumMod val="75000"/>
                  <a:lumOff val="25000"/>
                </a:schemeClr>
              </a:solidFill>
            </a:rPr>
            <a:t>A person with a weakened immune system</a:t>
          </a:r>
        </a:p>
      </dsp:txBody>
      <dsp:txXfrm>
        <a:off x="0" y="394301"/>
        <a:ext cx="9980295" cy="1776600"/>
      </dsp:txXfrm>
    </dsp:sp>
    <dsp:sp modelId="{90193930-CC09-47F6-BDF9-34C2EDE43AA7}">
      <dsp:nvSpPr>
        <dsp:cNvPr id="0" name=""/>
        <dsp:cNvSpPr/>
      </dsp:nvSpPr>
      <dsp:spPr>
        <a:xfrm>
          <a:off x="499014" y="40061"/>
          <a:ext cx="6986206" cy="70848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US" sz="2000" kern="1200"/>
            <a:t>Susceptible host</a:t>
          </a:r>
        </a:p>
      </dsp:txBody>
      <dsp:txXfrm>
        <a:off x="533599" y="74646"/>
        <a:ext cx="6917036" cy="639310"/>
      </dsp:txXfrm>
    </dsp:sp>
    <dsp:sp modelId="{31A0A522-73CB-9046-80F7-09617692342B}">
      <dsp:nvSpPr>
        <dsp:cNvPr id="0" name=""/>
        <dsp:cNvSpPr/>
      </dsp:nvSpPr>
      <dsp:spPr>
        <a:xfrm>
          <a:off x="0" y="2654741"/>
          <a:ext cx="9980295" cy="982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4582" tIns="499872" rIns="774582" bIns="142240" numCol="1" spcCol="1270" anchor="t" anchorCtr="0">
          <a:noAutofit/>
        </a:bodyPr>
        <a:lstStyle/>
        <a:p>
          <a:pPr marL="228600" lvl="1" indent="-228600" algn="l" defTabSz="889000">
            <a:lnSpc>
              <a:spcPct val="114000"/>
            </a:lnSpc>
            <a:spcBef>
              <a:spcPct val="0"/>
            </a:spcBef>
            <a:spcAft>
              <a:spcPts val="600"/>
            </a:spcAft>
            <a:buChar char="•"/>
          </a:pPr>
          <a:r>
            <a:rPr lang="en-PH" sz="2000" b="0" i="0" kern="1200" dirty="0">
              <a:solidFill>
                <a:schemeClr val="tx1">
                  <a:lumMod val="75000"/>
                  <a:lumOff val="25000"/>
                </a:schemeClr>
              </a:solidFill>
            </a:rPr>
            <a:t>The way the bacteria enters the </a:t>
          </a:r>
          <a:r>
            <a:rPr lang="en-AU" sz="2000" b="0" i="0" kern="1200" noProof="0" dirty="0">
              <a:solidFill>
                <a:schemeClr val="tx1">
                  <a:lumMod val="75000"/>
                  <a:lumOff val="25000"/>
                </a:schemeClr>
              </a:solidFill>
            </a:rPr>
            <a:t>susceptible</a:t>
          </a:r>
          <a:r>
            <a:rPr lang="en-PH" sz="2000" b="0" i="0" kern="1200" dirty="0">
              <a:solidFill>
                <a:schemeClr val="tx1">
                  <a:lumMod val="75000"/>
                  <a:lumOff val="25000"/>
                </a:schemeClr>
              </a:solidFill>
            </a:rPr>
            <a:t> host's body</a:t>
          </a:r>
          <a:endParaRPr lang="en-US" sz="2000" kern="1200" dirty="0">
            <a:solidFill>
              <a:schemeClr val="tx1">
                <a:lumMod val="75000"/>
                <a:lumOff val="25000"/>
              </a:schemeClr>
            </a:solidFill>
          </a:endParaRPr>
        </a:p>
      </dsp:txBody>
      <dsp:txXfrm>
        <a:off x="0" y="2654741"/>
        <a:ext cx="9980295" cy="982800"/>
      </dsp:txXfrm>
    </dsp:sp>
    <dsp:sp modelId="{A275A470-E60B-7246-835C-4CE66CE1E6E0}">
      <dsp:nvSpPr>
        <dsp:cNvPr id="0" name=""/>
        <dsp:cNvSpPr/>
      </dsp:nvSpPr>
      <dsp:spPr>
        <a:xfrm>
          <a:off x="499014" y="2300501"/>
          <a:ext cx="6986206" cy="708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062" tIns="0" rIns="264062" bIns="0" numCol="1" spcCol="1270" anchor="ctr" anchorCtr="0">
          <a:noAutofit/>
        </a:bodyPr>
        <a:lstStyle/>
        <a:p>
          <a:pPr marL="0" lvl="0" indent="0" algn="l" defTabSz="889000">
            <a:lnSpc>
              <a:spcPct val="114000"/>
            </a:lnSpc>
            <a:spcBef>
              <a:spcPct val="0"/>
            </a:spcBef>
            <a:spcAft>
              <a:spcPts val="600"/>
            </a:spcAft>
            <a:buNone/>
          </a:pPr>
          <a:r>
            <a:rPr lang="en-US" sz="2000" kern="1200"/>
            <a:t>Transmission</a:t>
          </a:r>
        </a:p>
      </dsp:txBody>
      <dsp:txXfrm>
        <a:off x="533599" y="2335086"/>
        <a:ext cx="6917036"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DF3CA4-3958-476B-B8A7-543F9C4D8C33}">
      <dsp:nvSpPr>
        <dsp:cNvPr id="0" name=""/>
        <dsp:cNvSpPr/>
      </dsp:nvSpPr>
      <dsp:spPr>
        <a:xfrm>
          <a:off x="0" y="2464304"/>
          <a:ext cx="9980630" cy="539129"/>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b="0" kern="1200" dirty="0"/>
            <a:t>4. </a:t>
          </a:r>
          <a:r>
            <a:rPr lang="en-AU" sz="2000" b="0" kern="1200" dirty="0"/>
            <a:t>Prep the space, materials and personnel for the bed bath.</a:t>
          </a:r>
          <a:endParaRPr lang="en-US" sz="2000" b="0" kern="1200" dirty="0"/>
        </a:p>
      </dsp:txBody>
      <dsp:txXfrm>
        <a:off x="0" y="2464304"/>
        <a:ext cx="9980630" cy="539129"/>
      </dsp:txXfrm>
    </dsp:sp>
    <dsp:sp modelId="{6764EFE7-5749-4267-A4E9-EF0C651C3C64}">
      <dsp:nvSpPr>
        <dsp:cNvPr id="0" name=""/>
        <dsp:cNvSpPr/>
      </dsp:nvSpPr>
      <dsp:spPr>
        <a:xfrm rot="10800000">
          <a:off x="0" y="1643210"/>
          <a:ext cx="9980630" cy="829181"/>
        </a:xfrm>
        <a:prstGeom prst="upArrowCallou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US" sz="2000" b="0" kern="1200" dirty="0"/>
            <a:t>3. </a:t>
          </a:r>
          <a:r>
            <a:rPr lang="en-AU" sz="2000" b="0" kern="1200" dirty="0"/>
            <a:t>Make sure the room’s temperature is comfortable for the client.</a:t>
          </a:r>
          <a:endParaRPr lang="en-US" sz="2000" b="0" kern="1200" dirty="0"/>
        </a:p>
      </dsp:txBody>
      <dsp:txXfrm rot="10800000">
        <a:off x="0" y="1643210"/>
        <a:ext cx="9980630" cy="538777"/>
      </dsp:txXfrm>
    </dsp:sp>
    <dsp:sp modelId="{BD3D51B4-29F3-4C16-989B-29C187E58428}">
      <dsp:nvSpPr>
        <dsp:cNvPr id="0" name=""/>
        <dsp:cNvSpPr/>
      </dsp:nvSpPr>
      <dsp:spPr>
        <a:xfrm rot="10800000">
          <a:off x="0" y="822115"/>
          <a:ext cx="9980630" cy="829181"/>
        </a:xfrm>
        <a:prstGeom prst="upArrowCallou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2. Ensure doors are closed, and curtains/blinds are drawn.</a:t>
          </a:r>
          <a:endParaRPr lang="en-US" sz="2000" b="0" kern="1200"/>
        </a:p>
      </dsp:txBody>
      <dsp:txXfrm rot="10800000">
        <a:off x="0" y="822115"/>
        <a:ext cx="9980630" cy="538777"/>
      </dsp:txXfrm>
    </dsp:sp>
    <dsp:sp modelId="{19D4CA38-03A5-41DF-B748-1199696DA011}">
      <dsp:nvSpPr>
        <dsp:cNvPr id="0" name=""/>
        <dsp:cNvSpPr/>
      </dsp:nvSpPr>
      <dsp:spPr>
        <a:xfrm rot="10800000">
          <a:off x="0" y="1021"/>
          <a:ext cx="9980630" cy="82918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1. Gather necessary materials.</a:t>
          </a:r>
          <a:endParaRPr lang="en-US" sz="2000" b="0" kern="1200" dirty="0"/>
        </a:p>
      </dsp:txBody>
      <dsp:txXfrm rot="10800000">
        <a:off x="0" y="1021"/>
        <a:ext cx="9980630" cy="538777"/>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71E070-100E-48E0-9CA9-CF52D373736C}">
      <dsp:nvSpPr>
        <dsp:cNvPr id="0" name=""/>
        <dsp:cNvSpPr/>
      </dsp:nvSpPr>
      <dsp:spPr>
        <a:xfrm>
          <a:off x="555425" y="796"/>
          <a:ext cx="1987790" cy="1192674"/>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Droplets in the air</a:t>
          </a:r>
        </a:p>
      </dsp:txBody>
      <dsp:txXfrm>
        <a:off x="555425" y="796"/>
        <a:ext cx="1987790" cy="1192674"/>
      </dsp:txXfrm>
    </dsp:sp>
    <dsp:sp modelId="{6FB78BCF-7DC7-465C-8DF2-E55ECB5A3FB7}">
      <dsp:nvSpPr>
        <dsp:cNvPr id="0" name=""/>
        <dsp:cNvSpPr/>
      </dsp:nvSpPr>
      <dsp:spPr>
        <a:xfrm>
          <a:off x="2741995" y="796"/>
          <a:ext cx="1987790" cy="1192674"/>
        </a:xfrm>
        <a:prstGeom prst="rect">
          <a:avLst/>
        </a:prstGeom>
        <a:solidFill>
          <a:srgbClr val="43A9C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Aerosols</a:t>
          </a:r>
        </a:p>
      </dsp:txBody>
      <dsp:txXfrm>
        <a:off x="2741995" y="796"/>
        <a:ext cx="1987790" cy="1192674"/>
      </dsp:txXfrm>
    </dsp:sp>
    <dsp:sp modelId="{897FF894-CBAE-45EC-9078-92C2E4C5538D}">
      <dsp:nvSpPr>
        <dsp:cNvPr id="0" name=""/>
        <dsp:cNvSpPr/>
      </dsp:nvSpPr>
      <dsp:spPr>
        <a:xfrm>
          <a:off x="4928564" y="796"/>
          <a:ext cx="1987790" cy="1192674"/>
        </a:xfrm>
        <a:prstGeom prst="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err="1"/>
            <a:t>Feces</a:t>
          </a:r>
          <a:endParaRPr lang="en-AU" sz="2000" kern="1200"/>
        </a:p>
      </dsp:txBody>
      <dsp:txXfrm>
        <a:off x="4928564" y="796"/>
        <a:ext cx="1987790" cy="1192674"/>
      </dsp:txXfrm>
    </dsp:sp>
    <dsp:sp modelId="{D183D5CE-3616-40AD-B8AC-2B7610242F47}">
      <dsp:nvSpPr>
        <dsp:cNvPr id="0" name=""/>
        <dsp:cNvSpPr/>
      </dsp:nvSpPr>
      <dsp:spPr>
        <a:xfrm>
          <a:off x="7115133" y="796"/>
          <a:ext cx="1987790" cy="1192674"/>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Skin</a:t>
          </a:r>
        </a:p>
      </dsp:txBody>
      <dsp:txXfrm>
        <a:off x="7115133" y="796"/>
        <a:ext cx="1987790" cy="1192674"/>
      </dsp:txXfrm>
    </dsp:sp>
    <dsp:sp modelId="{63981F88-F2A8-46AB-914F-0134548C89C1}">
      <dsp:nvSpPr>
        <dsp:cNvPr id="0" name=""/>
        <dsp:cNvSpPr/>
      </dsp:nvSpPr>
      <dsp:spPr>
        <a:xfrm>
          <a:off x="555425" y="1392250"/>
          <a:ext cx="1987790" cy="1192674"/>
        </a:xfrm>
        <a:prstGeom prst="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Bodily fluids</a:t>
          </a:r>
        </a:p>
      </dsp:txBody>
      <dsp:txXfrm>
        <a:off x="555425" y="1392250"/>
        <a:ext cx="1987790" cy="1192674"/>
      </dsp:txXfrm>
    </dsp:sp>
    <dsp:sp modelId="{CDDC2777-2C45-43EE-9E8D-B9E94EA00460}">
      <dsp:nvSpPr>
        <dsp:cNvPr id="0" name=""/>
        <dsp:cNvSpPr/>
      </dsp:nvSpPr>
      <dsp:spPr>
        <a:xfrm>
          <a:off x="2741995" y="1392250"/>
          <a:ext cx="1987790" cy="1192674"/>
        </a:xfrm>
        <a:prstGeom prst="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Water and food</a:t>
          </a:r>
        </a:p>
      </dsp:txBody>
      <dsp:txXfrm>
        <a:off x="2741995" y="1392250"/>
        <a:ext cx="1987790" cy="1192674"/>
      </dsp:txXfrm>
    </dsp:sp>
    <dsp:sp modelId="{F7F7689A-5535-4ECF-B301-506491DC4AE5}">
      <dsp:nvSpPr>
        <dsp:cNvPr id="0" name=""/>
        <dsp:cNvSpPr/>
      </dsp:nvSpPr>
      <dsp:spPr>
        <a:xfrm>
          <a:off x="4928564" y="1392250"/>
          <a:ext cx="1987790" cy="1192674"/>
        </a:xfrm>
        <a:prstGeom prst="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a:t>Pregnancy</a:t>
          </a:r>
        </a:p>
      </dsp:txBody>
      <dsp:txXfrm>
        <a:off x="4928564" y="1392250"/>
        <a:ext cx="1987790" cy="1192674"/>
      </dsp:txXfrm>
    </dsp:sp>
    <dsp:sp modelId="{CE46CDAB-B2C8-445A-8379-8E0C4B81F078}">
      <dsp:nvSpPr>
        <dsp:cNvPr id="0" name=""/>
        <dsp:cNvSpPr/>
      </dsp:nvSpPr>
      <dsp:spPr>
        <a:xfrm>
          <a:off x="7115133" y="1392250"/>
          <a:ext cx="1987790" cy="119267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AU" sz="2000" kern="1200" dirty="0"/>
            <a:t>Animals</a:t>
          </a:r>
        </a:p>
      </dsp:txBody>
      <dsp:txXfrm>
        <a:off x="7115133" y="1392250"/>
        <a:ext cx="1987790" cy="1192674"/>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A9D90-D24C-45D6-AE11-FA89E5423144}">
      <dsp:nvSpPr>
        <dsp:cNvPr id="0" name=""/>
        <dsp:cNvSpPr/>
      </dsp:nvSpPr>
      <dsp:spPr>
        <a:xfrm>
          <a:off x="0" y="12460"/>
          <a:ext cx="8595360" cy="1160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Courier New" panose="02070309020205020404" pitchFamily="49" charset="0"/>
            <a:buNone/>
          </a:pPr>
          <a:r>
            <a:rPr lang="en-AU" sz="2000" kern="1200"/>
            <a:t>Hand hygiene</a:t>
          </a:r>
        </a:p>
      </dsp:txBody>
      <dsp:txXfrm>
        <a:off x="56658" y="69118"/>
        <a:ext cx="8482044" cy="1047324"/>
      </dsp:txXfrm>
    </dsp:sp>
    <dsp:sp modelId="{9D18426C-3F7F-4B13-9DE8-1D77E933C8FA}">
      <dsp:nvSpPr>
        <dsp:cNvPr id="0" name=""/>
        <dsp:cNvSpPr/>
      </dsp:nvSpPr>
      <dsp:spPr>
        <a:xfrm>
          <a:off x="0" y="1351660"/>
          <a:ext cx="8595360" cy="1160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Courier New" panose="02070309020205020404" pitchFamily="49" charset="0"/>
            <a:buNone/>
          </a:pPr>
          <a:r>
            <a:rPr lang="en-AU" sz="2000" kern="1200"/>
            <a:t>Following your organisation’s waste management plan and segregation methods</a:t>
          </a:r>
          <a:endParaRPr lang="en-PH" sz="2000" kern="1200"/>
        </a:p>
      </dsp:txBody>
      <dsp:txXfrm>
        <a:off x="56658" y="1408318"/>
        <a:ext cx="8482044" cy="1047324"/>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E3E62-8171-4278-A2B2-BE6796658D56}">
      <dsp:nvSpPr>
        <dsp:cNvPr id="0" name=""/>
        <dsp:cNvSpPr/>
      </dsp:nvSpPr>
      <dsp:spPr>
        <a:xfrm>
          <a:off x="0" y="3850193"/>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63D9EC-75F8-4C37-B143-BE5BC7D3F793}">
      <dsp:nvSpPr>
        <dsp:cNvPr id="0" name=""/>
        <dsp:cNvSpPr/>
      </dsp:nvSpPr>
      <dsp:spPr>
        <a:xfrm>
          <a:off x="0" y="2546139"/>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CD7FEB-29CA-4B48-B2D8-DB632A468B43}">
      <dsp:nvSpPr>
        <dsp:cNvPr id="0" name=""/>
        <dsp:cNvSpPr/>
      </dsp:nvSpPr>
      <dsp:spPr>
        <a:xfrm>
          <a:off x="0" y="1242085"/>
          <a:ext cx="9929495"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BB9DE4-A155-4F09-9780-8BE7D9D429BD}">
      <dsp:nvSpPr>
        <dsp:cNvPr id="0" name=""/>
        <dsp:cNvSpPr/>
      </dsp:nvSpPr>
      <dsp:spPr>
        <a:xfrm>
          <a:off x="2702577" y="129"/>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This precaution is for clients known or suspected of having an infectious disease, especially a multi-resistant organism (MRO). </a:t>
          </a:r>
        </a:p>
      </dsp:txBody>
      <dsp:txXfrm>
        <a:off x="2702577" y="129"/>
        <a:ext cx="7106009" cy="1241955"/>
      </dsp:txXfrm>
    </dsp:sp>
    <dsp:sp modelId="{6F5601C2-C09A-4494-8AC7-334E4C9A8D4C}">
      <dsp:nvSpPr>
        <dsp:cNvPr id="0" name=""/>
        <dsp:cNvSpPr/>
      </dsp:nvSpPr>
      <dsp:spPr>
        <a:xfrm>
          <a:off x="0" y="129"/>
          <a:ext cx="2581668" cy="1241955"/>
        </a:xfrm>
        <a:prstGeom prst="round2SameRect">
          <a:avLst>
            <a:gd name="adj1" fmla="val 16670"/>
            <a:gd name="adj2" fmla="val 0"/>
          </a:avLst>
        </a:prstGeom>
        <a:solidFill>
          <a:srgbClr val="458DCF"/>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t>Contact precautions </a:t>
          </a:r>
          <a:endParaRPr lang="en-AU" sz="2000" kern="1200" dirty="0"/>
        </a:p>
      </dsp:txBody>
      <dsp:txXfrm>
        <a:off x="60638" y="60767"/>
        <a:ext cx="2460392" cy="1181317"/>
      </dsp:txXfrm>
    </dsp:sp>
    <dsp:sp modelId="{F2236E96-52A9-4D51-8E93-3C392D3453E2}">
      <dsp:nvSpPr>
        <dsp:cNvPr id="0" name=""/>
        <dsp:cNvSpPr/>
      </dsp:nvSpPr>
      <dsp:spPr>
        <a:xfrm>
          <a:off x="2702577" y="1304183"/>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dirty="0">
              <a:solidFill>
                <a:schemeClr val="tx1">
                  <a:lumMod val="75000"/>
                  <a:lumOff val="25000"/>
                </a:schemeClr>
              </a:solidFill>
            </a:rPr>
            <a:t>These precautions are used to reduce infections transmitted via respiratory droplets</a:t>
          </a:r>
          <a:r>
            <a:rPr lang="en-AU" sz="2000" kern="1200" dirty="0"/>
            <a:t>. </a:t>
          </a:r>
        </a:p>
      </dsp:txBody>
      <dsp:txXfrm>
        <a:off x="2702577" y="1304183"/>
        <a:ext cx="7106009" cy="1241955"/>
      </dsp:txXfrm>
    </dsp:sp>
    <dsp:sp modelId="{0B04CE9E-196B-475E-94B1-3AD0C4C3C592}">
      <dsp:nvSpPr>
        <dsp:cNvPr id="0" name=""/>
        <dsp:cNvSpPr/>
      </dsp:nvSpPr>
      <dsp:spPr>
        <a:xfrm>
          <a:off x="0" y="1304183"/>
          <a:ext cx="2581668" cy="1241955"/>
        </a:xfrm>
        <a:prstGeom prst="round2SameRect">
          <a:avLst>
            <a:gd name="adj1" fmla="val 16670"/>
            <a:gd name="adj2" fmla="val 0"/>
          </a:avLst>
        </a:prstGeom>
        <a:solidFill>
          <a:srgbClr val="3CBE99"/>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t>Droplet precautions</a:t>
          </a:r>
          <a:endParaRPr lang="en-AU" sz="2000" kern="1200" dirty="0"/>
        </a:p>
      </dsp:txBody>
      <dsp:txXfrm>
        <a:off x="60638" y="1364821"/>
        <a:ext cx="2460392" cy="1181317"/>
      </dsp:txXfrm>
    </dsp:sp>
    <dsp:sp modelId="{A140B3A8-6D62-41DA-ACBD-7DFB114236B5}">
      <dsp:nvSpPr>
        <dsp:cNvPr id="0" name=""/>
        <dsp:cNvSpPr/>
      </dsp:nvSpPr>
      <dsp:spPr>
        <a:xfrm>
          <a:off x="2702577" y="2608237"/>
          <a:ext cx="7106009" cy="1241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114000"/>
            </a:lnSpc>
            <a:spcBef>
              <a:spcPct val="0"/>
            </a:spcBef>
            <a:spcAft>
              <a:spcPts val="600"/>
            </a:spcAft>
            <a:buNone/>
          </a:pPr>
          <a:r>
            <a:rPr lang="en-AU" sz="2000" kern="1200">
              <a:solidFill>
                <a:schemeClr val="tx1">
                  <a:lumMod val="75000"/>
                  <a:lumOff val="25000"/>
                </a:schemeClr>
              </a:solidFill>
            </a:rPr>
            <a:t>These are additional precautions that are used against infections transmitted via aerosols. </a:t>
          </a:r>
        </a:p>
      </dsp:txBody>
      <dsp:txXfrm>
        <a:off x="2702577" y="2608237"/>
        <a:ext cx="7106009" cy="1241955"/>
      </dsp:txXfrm>
    </dsp:sp>
    <dsp:sp modelId="{47C5C806-0A80-4824-A559-95E35A888848}">
      <dsp:nvSpPr>
        <dsp:cNvPr id="0" name=""/>
        <dsp:cNvSpPr/>
      </dsp:nvSpPr>
      <dsp:spPr>
        <a:xfrm>
          <a:off x="0" y="2608237"/>
          <a:ext cx="2581668" cy="1241955"/>
        </a:xfrm>
        <a:prstGeom prst="round2SameRect">
          <a:avLst>
            <a:gd name="adj1" fmla="val 16670"/>
            <a:gd name="adj2" fmla="val 0"/>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114000"/>
            </a:lnSpc>
            <a:spcBef>
              <a:spcPct val="0"/>
            </a:spcBef>
            <a:spcAft>
              <a:spcPts val="600"/>
            </a:spcAft>
            <a:buNone/>
          </a:pPr>
          <a:r>
            <a:rPr lang="en-AU" sz="2000" b="1" kern="1200" dirty="0"/>
            <a:t>Airborne precautions</a:t>
          </a:r>
          <a:endParaRPr lang="en-AU" sz="2000" kern="1200" dirty="0"/>
        </a:p>
      </dsp:txBody>
      <dsp:txXfrm>
        <a:off x="60638" y="2668875"/>
        <a:ext cx="2460392" cy="1181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BBB50-3C98-054A-8BE3-E844B18183B1}">
      <dsp:nvSpPr>
        <dsp:cNvPr id="0" name=""/>
        <dsp:cNvSpPr/>
      </dsp:nvSpPr>
      <dsp:spPr>
        <a:xfrm>
          <a:off x="0" y="37661"/>
          <a:ext cx="9666513" cy="5990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a:t>Limiting sugar consumption</a:t>
          </a:r>
          <a:endParaRPr lang="en-US" sz="2000" kern="1200"/>
        </a:p>
      </dsp:txBody>
      <dsp:txXfrm>
        <a:off x="29243" y="66904"/>
        <a:ext cx="9608027" cy="540554"/>
      </dsp:txXfrm>
    </dsp:sp>
    <dsp:sp modelId="{0A638D7C-1DD3-FE45-B509-3FC0DD054917}">
      <dsp:nvSpPr>
        <dsp:cNvPr id="0" name=""/>
        <dsp:cNvSpPr/>
      </dsp:nvSpPr>
      <dsp:spPr>
        <a:xfrm>
          <a:off x="0" y="728861"/>
          <a:ext cx="9666513" cy="5990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dirty="0"/>
            <a:t>Regular toothbrushing</a:t>
          </a:r>
          <a:endParaRPr lang="en-PH" sz="2000" kern="1200" dirty="0"/>
        </a:p>
      </dsp:txBody>
      <dsp:txXfrm>
        <a:off x="29243" y="758104"/>
        <a:ext cx="9608027" cy="540554"/>
      </dsp:txXfrm>
    </dsp:sp>
    <dsp:sp modelId="{C9716F84-ED58-3D48-B14F-6D0499258623}">
      <dsp:nvSpPr>
        <dsp:cNvPr id="0" name=""/>
        <dsp:cNvSpPr/>
      </dsp:nvSpPr>
      <dsp:spPr>
        <a:xfrm>
          <a:off x="0" y="1420061"/>
          <a:ext cx="9666513" cy="599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a:t>Cleaning between the teeth with floss or interdental brushes</a:t>
          </a:r>
          <a:endParaRPr lang="en-PH" sz="2000" kern="1200"/>
        </a:p>
      </dsp:txBody>
      <dsp:txXfrm>
        <a:off x="29243" y="1449304"/>
        <a:ext cx="9608027" cy="540554"/>
      </dsp:txXfrm>
    </dsp:sp>
    <dsp:sp modelId="{9E0A0C6A-0D0E-BD4A-9888-D3BB702393F3}">
      <dsp:nvSpPr>
        <dsp:cNvPr id="0" name=""/>
        <dsp:cNvSpPr/>
      </dsp:nvSpPr>
      <dsp:spPr>
        <a:xfrm>
          <a:off x="0" y="2111261"/>
          <a:ext cx="9666513" cy="599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Font typeface="Wingdings" pitchFamily="2" charset="2"/>
            <a:buNone/>
          </a:pPr>
          <a:r>
            <a:rPr lang="en-GB" sz="2000" kern="1200" dirty="0"/>
            <a:t>Regularly having teeth checked by a dentist or other oral health professional</a:t>
          </a:r>
          <a:endParaRPr lang="en-PH" sz="2000" kern="1200" dirty="0"/>
        </a:p>
      </dsp:txBody>
      <dsp:txXfrm>
        <a:off x="29243" y="2140504"/>
        <a:ext cx="9608027" cy="5405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EB97D-EC25-F74F-96C5-B9FF231265DB}">
      <dsp:nvSpPr>
        <dsp:cNvPr id="0" name=""/>
        <dsp:cNvSpPr/>
      </dsp:nvSpPr>
      <dsp:spPr>
        <a:xfrm>
          <a:off x="708408" y="0"/>
          <a:ext cx="8028632" cy="1504478"/>
        </a:xfrm>
        <a:prstGeom prst="rightArrow">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9042EA-E860-7B49-B34C-380C342DFCBD}">
      <dsp:nvSpPr>
        <dsp:cNvPr id="0" name=""/>
        <dsp:cNvSpPr/>
      </dsp:nvSpPr>
      <dsp:spPr>
        <a:xfrm>
          <a:off x="2767" y="391886"/>
          <a:ext cx="1665867" cy="72070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Gum of the upper arch</a:t>
          </a:r>
          <a:endParaRPr lang="en-US" sz="1800" kern="1200" dirty="0"/>
        </a:p>
      </dsp:txBody>
      <dsp:txXfrm>
        <a:off x="37949" y="427068"/>
        <a:ext cx="1595503" cy="650341"/>
      </dsp:txXfrm>
    </dsp:sp>
    <dsp:sp modelId="{C4A03FEB-BD71-A042-B2D0-B17322CEFEFD}">
      <dsp:nvSpPr>
        <dsp:cNvPr id="0" name=""/>
        <dsp:cNvSpPr/>
      </dsp:nvSpPr>
      <dsp:spPr>
        <a:xfrm>
          <a:off x="1946279" y="391886"/>
          <a:ext cx="1665867" cy="72070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Gum of the lower arch</a:t>
          </a:r>
          <a:endParaRPr lang="en-PH" sz="1800" kern="1200" dirty="0"/>
        </a:p>
      </dsp:txBody>
      <dsp:txXfrm>
        <a:off x="1981461" y="427068"/>
        <a:ext cx="1595503" cy="650341"/>
      </dsp:txXfrm>
    </dsp:sp>
    <dsp:sp modelId="{9131D935-08A1-6842-8FED-35F8BF3219D3}">
      <dsp:nvSpPr>
        <dsp:cNvPr id="0" name=""/>
        <dsp:cNvSpPr/>
      </dsp:nvSpPr>
      <dsp:spPr>
        <a:xfrm>
          <a:off x="3889791" y="391886"/>
          <a:ext cx="1665867" cy="720705"/>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Palate</a:t>
          </a:r>
          <a:endParaRPr lang="en-PH" sz="1800" kern="1200" dirty="0"/>
        </a:p>
      </dsp:txBody>
      <dsp:txXfrm>
        <a:off x="3924973" y="427068"/>
        <a:ext cx="1595503" cy="650341"/>
      </dsp:txXfrm>
    </dsp:sp>
    <dsp:sp modelId="{D153CA3D-2FE4-4A44-BACA-8907C706396F}">
      <dsp:nvSpPr>
        <dsp:cNvPr id="0" name=""/>
        <dsp:cNvSpPr/>
      </dsp:nvSpPr>
      <dsp:spPr>
        <a:xfrm>
          <a:off x="5833303" y="391886"/>
          <a:ext cx="1665867" cy="72070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dirty="0"/>
            <a:t>Tongue</a:t>
          </a:r>
          <a:endParaRPr lang="en-PH" sz="1800" kern="1200" dirty="0"/>
        </a:p>
      </dsp:txBody>
      <dsp:txXfrm>
        <a:off x="5868485" y="427068"/>
        <a:ext cx="1595503" cy="650341"/>
      </dsp:txXfrm>
    </dsp:sp>
    <dsp:sp modelId="{796C6C10-20F6-3B40-9D5D-27053721872E}">
      <dsp:nvSpPr>
        <dsp:cNvPr id="0" name=""/>
        <dsp:cNvSpPr/>
      </dsp:nvSpPr>
      <dsp:spPr>
        <a:xfrm>
          <a:off x="7776815" y="391886"/>
          <a:ext cx="1665867" cy="7207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114000"/>
            </a:lnSpc>
            <a:spcBef>
              <a:spcPct val="0"/>
            </a:spcBef>
            <a:spcAft>
              <a:spcPts val="600"/>
            </a:spcAft>
            <a:buFont typeface="Symbol" pitchFamily="2" charset="2"/>
            <a:buNone/>
          </a:pPr>
          <a:r>
            <a:rPr lang="en-GB" sz="1800" kern="1200"/>
            <a:t>Lips</a:t>
          </a:r>
          <a:endParaRPr lang="en-PH" sz="1800" kern="1200"/>
        </a:p>
      </dsp:txBody>
      <dsp:txXfrm>
        <a:off x="7811997" y="427068"/>
        <a:ext cx="1595503" cy="65034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693666-172E-40CB-8F30-39EC04529764}">
      <dsp:nvSpPr>
        <dsp:cNvPr id="0" name=""/>
        <dsp:cNvSpPr/>
      </dsp:nvSpPr>
      <dsp:spPr>
        <a:xfrm>
          <a:off x="0" y="378672"/>
          <a:ext cx="9930387"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BC03B0-0218-47DF-B694-599CF819AC30}">
      <dsp:nvSpPr>
        <dsp:cNvPr id="0" name=""/>
        <dsp:cNvSpPr/>
      </dsp:nvSpPr>
      <dsp:spPr>
        <a:xfrm>
          <a:off x="496519" y="83472"/>
          <a:ext cx="8313929" cy="59040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Prepare materials necessary for denture hygiene</a:t>
          </a:r>
        </a:p>
      </dsp:txBody>
      <dsp:txXfrm>
        <a:off x="525340" y="112293"/>
        <a:ext cx="8256287" cy="532758"/>
      </dsp:txXfrm>
    </dsp:sp>
    <dsp:sp modelId="{4AE791A9-6A5A-4B59-BFC0-00C6B3C18A40}">
      <dsp:nvSpPr>
        <dsp:cNvPr id="0" name=""/>
        <dsp:cNvSpPr/>
      </dsp:nvSpPr>
      <dsp:spPr>
        <a:xfrm>
          <a:off x="0" y="1285872"/>
          <a:ext cx="9930387" cy="504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D133B6-E72A-4F99-AE76-152BE49E0A43}">
      <dsp:nvSpPr>
        <dsp:cNvPr id="0" name=""/>
        <dsp:cNvSpPr/>
      </dsp:nvSpPr>
      <dsp:spPr>
        <a:xfrm>
          <a:off x="496519" y="990672"/>
          <a:ext cx="8313929" cy="59040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Check if the client’s denture and denture storage container are labelled</a:t>
          </a:r>
        </a:p>
      </dsp:txBody>
      <dsp:txXfrm>
        <a:off x="525340" y="1019493"/>
        <a:ext cx="8256287" cy="532758"/>
      </dsp:txXfrm>
    </dsp:sp>
    <dsp:sp modelId="{14B57484-7118-4B2D-835A-55AF3005672A}">
      <dsp:nvSpPr>
        <dsp:cNvPr id="0" name=""/>
        <dsp:cNvSpPr/>
      </dsp:nvSpPr>
      <dsp:spPr>
        <a:xfrm>
          <a:off x="0" y="2193072"/>
          <a:ext cx="9930387" cy="504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9F382F8-766A-414E-821B-D4B0C47B0773}">
      <dsp:nvSpPr>
        <dsp:cNvPr id="0" name=""/>
        <dsp:cNvSpPr/>
      </dsp:nvSpPr>
      <dsp:spPr>
        <a:xfrm>
          <a:off x="496519" y="1897872"/>
          <a:ext cx="8313929" cy="5904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Wash your hands before the process</a:t>
          </a:r>
        </a:p>
      </dsp:txBody>
      <dsp:txXfrm>
        <a:off x="525340" y="1926693"/>
        <a:ext cx="8256287" cy="532758"/>
      </dsp:txXfrm>
    </dsp:sp>
    <dsp:sp modelId="{4B2DD5DD-8A85-444D-8CC1-6B992E23E8B7}">
      <dsp:nvSpPr>
        <dsp:cNvPr id="0" name=""/>
        <dsp:cNvSpPr/>
      </dsp:nvSpPr>
      <dsp:spPr>
        <a:xfrm>
          <a:off x="0" y="3100272"/>
          <a:ext cx="9930387" cy="504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78112C-2A0A-442A-B94A-478807D1A461}">
      <dsp:nvSpPr>
        <dsp:cNvPr id="0" name=""/>
        <dsp:cNvSpPr/>
      </dsp:nvSpPr>
      <dsp:spPr>
        <a:xfrm>
          <a:off x="496519" y="2805072"/>
          <a:ext cx="8313929" cy="590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42" tIns="0" rIns="262742" bIns="0" numCol="1" spcCol="1270" anchor="ctr" anchorCtr="0">
          <a:noAutofit/>
        </a:bodyPr>
        <a:lstStyle/>
        <a:p>
          <a:pPr marL="0" lvl="0" indent="0" algn="l" defTabSz="889000">
            <a:lnSpc>
              <a:spcPct val="114000"/>
            </a:lnSpc>
            <a:spcBef>
              <a:spcPct val="0"/>
            </a:spcBef>
            <a:spcAft>
              <a:spcPts val="600"/>
            </a:spcAft>
            <a:buNone/>
          </a:pPr>
          <a:r>
            <a:rPr lang="en-AU" sz="2000" b="0" kern="1200"/>
            <a:t>Ask the client to take a sip of water.</a:t>
          </a:r>
        </a:p>
      </dsp:txBody>
      <dsp:txXfrm>
        <a:off x="525340" y="2833893"/>
        <a:ext cx="8256287"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D69686-D1B6-46CD-B2CD-52688D089D2A}">
      <dsp:nvSpPr>
        <dsp:cNvPr id="0" name=""/>
        <dsp:cNvSpPr/>
      </dsp:nvSpPr>
      <dsp:spPr>
        <a:xfrm>
          <a:off x="0" y="3041431"/>
          <a:ext cx="9949815" cy="665390"/>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Encourage the client to pull their clothing down or up independently.</a:t>
          </a:r>
        </a:p>
      </dsp:txBody>
      <dsp:txXfrm>
        <a:off x="0" y="3041431"/>
        <a:ext cx="9949815" cy="665390"/>
      </dsp:txXfrm>
    </dsp:sp>
    <dsp:sp modelId="{0850E851-C95C-4789-AD3D-711FA8052A07}">
      <dsp:nvSpPr>
        <dsp:cNvPr id="0" name=""/>
        <dsp:cNvSpPr/>
      </dsp:nvSpPr>
      <dsp:spPr>
        <a:xfrm rot="10800000">
          <a:off x="0" y="2028041"/>
          <a:ext cx="9949815" cy="1023371"/>
        </a:xfrm>
        <a:prstGeom prst="upArrowCallout">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a:t>Establish a regular schedule.</a:t>
          </a:r>
        </a:p>
      </dsp:txBody>
      <dsp:txXfrm rot="10800000">
        <a:off x="0" y="2028041"/>
        <a:ext cx="9949815" cy="664956"/>
      </dsp:txXfrm>
    </dsp:sp>
    <dsp:sp modelId="{7E83BCA1-4925-4346-A398-75065364A372}">
      <dsp:nvSpPr>
        <dsp:cNvPr id="0" name=""/>
        <dsp:cNvSpPr/>
      </dsp:nvSpPr>
      <dsp:spPr>
        <a:xfrm rot="10800000">
          <a:off x="0" y="1014650"/>
          <a:ext cx="9949815" cy="1023371"/>
        </a:xfrm>
        <a:prstGeom prst="upArrowCallout">
          <a:avLst/>
        </a:prstGeom>
        <a:solidFill>
          <a:srgbClr val="48BB4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Take note of signs of the need to go to toilet the client may exhibit.</a:t>
          </a:r>
        </a:p>
      </dsp:txBody>
      <dsp:txXfrm rot="10800000">
        <a:off x="0" y="1014650"/>
        <a:ext cx="9949815" cy="664956"/>
      </dsp:txXfrm>
    </dsp:sp>
    <dsp:sp modelId="{1B994364-BB21-45B4-91E4-53E7AEEA0FFC}">
      <dsp:nvSpPr>
        <dsp:cNvPr id="0" name=""/>
        <dsp:cNvSpPr/>
      </dsp:nvSpPr>
      <dsp:spPr>
        <a:xfrm rot="10800000">
          <a:off x="0" y="1260"/>
          <a:ext cx="9949815" cy="1023371"/>
        </a:xfrm>
        <a:prstGeom prst="upArrowCallou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114000"/>
            </a:lnSpc>
            <a:spcBef>
              <a:spcPct val="0"/>
            </a:spcBef>
            <a:spcAft>
              <a:spcPts val="600"/>
            </a:spcAft>
            <a:buNone/>
          </a:pPr>
          <a:r>
            <a:rPr lang="en-AU" sz="2000" b="0" kern="1200" dirty="0"/>
            <a:t>Discuss with the client how they will communicate their need to you.</a:t>
          </a:r>
        </a:p>
      </dsp:txBody>
      <dsp:txXfrm rot="10800000">
        <a:off x="0" y="1260"/>
        <a:ext cx="9949815" cy="66495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11/12/2023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a:p>
        </p:txBody>
      </p:sp>
      <p:sp>
        <p:nvSpPr>
          <p:cNvPr id="4" name="Slide Number Placeholder 3"/>
          <p:cNvSpPr>
            <a:spLocks noGrp="1"/>
          </p:cNvSpPr>
          <p:nvPr>
            <p:ph type="sldNum" sz="quarter" idx="5"/>
          </p:nvPr>
        </p:nvSpPr>
        <p:spPr/>
        <p:txBody>
          <a:bodyPr/>
          <a:lstStyle/>
          <a:p>
            <a:fld id="{0733358D-C650-456A-9DE2-8475F357B697}" type="slidenum">
              <a:rPr lang="en-AU" smtClean="0"/>
              <a:t>195</a:t>
            </a:fld>
            <a:endParaRPr lang="en-AU"/>
          </a:p>
        </p:txBody>
      </p:sp>
    </p:spTree>
    <p:extLst>
      <p:ext uri="{BB962C8B-B14F-4D97-AF65-F5344CB8AC3E}">
        <p14:creationId xmlns:p14="http://schemas.microsoft.com/office/powerpoint/2010/main" val="193047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11/12/2023</a:t>
            </a:fld>
            <a:endParaRPr lang="en-PH"/>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11/12/2023</a:t>
            </a:fld>
            <a:endParaRPr lang="en-PH"/>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1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1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15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15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1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1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1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16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1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19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9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1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20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2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20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2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2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2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9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aughter bonding with father in wheelchair">
            <a:extLst>
              <a:ext uri="{FF2B5EF4-FFF2-40B4-BE49-F238E27FC236}">
                <a16:creationId xmlns:a16="http://schemas.microsoft.com/office/drawing/2014/main" id="{0FF72767-8E3C-4A64-873A-FAC465367D06}"/>
              </a:ext>
            </a:extLst>
          </p:cNvPr>
          <p:cNvPicPr>
            <a:picLocks noChangeAspect="1"/>
          </p:cNvPicPr>
          <p:nvPr/>
        </p:nvPicPr>
        <p:blipFill>
          <a:blip r:embed="rId2">
            <a:extLst>
              <a:ext uri="{28A0092B-C50C-407E-A947-70E740481C1C}">
                <a14:useLocalDpi xmlns:a14="http://schemas.microsoft.com/office/drawing/2010/main" val="0"/>
              </a:ext>
            </a:extLst>
          </a:blip>
          <a:srcRect t="7818" b="7818"/>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AU" sz="5100" dirty="0">
                <a:latin typeface="+mn-lt"/>
              </a:rPr>
              <a:t>Provide Support Services</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3" y="5624945"/>
            <a:ext cx="9078562" cy="592975"/>
          </a:xfrm>
        </p:spPr>
        <p:txBody>
          <a:bodyPr anchor="ctr">
            <a:normAutofit/>
          </a:bodyPr>
          <a:lstStyle/>
          <a:p>
            <a:pPr algn="l"/>
            <a:r>
              <a:rPr lang="en-US"/>
              <a:t>CHCCCS031 - Provide individualised support (Release 1)</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Table 1">
            <a:extLst>
              <a:ext uri="{FF2B5EF4-FFF2-40B4-BE49-F238E27FC236}">
                <a16:creationId xmlns:a16="http://schemas.microsoft.com/office/drawing/2014/main" id="{E27E12A8-7398-EF65-A427-1F44B3A9E18A}"/>
              </a:ext>
            </a:extLst>
          </p:cNvPr>
          <p:cNvGraphicFramePr>
            <a:graphicFrameLocks noGrp="1"/>
          </p:cNvGraphicFramePr>
          <p:nvPr>
            <p:extLst>
              <p:ext uri="{D42A27DB-BD31-4B8C-83A1-F6EECF244321}">
                <p14:modId xmlns:p14="http://schemas.microsoft.com/office/powerpoint/2010/main" val="4048913988"/>
              </p:ext>
            </p:extLst>
          </p:nvPr>
        </p:nvGraphicFramePr>
        <p:xfrm>
          <a:off x="1108364" y="2827914"/>
          <a:ext cx="9217889" cy="1521714"/>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val="3534787300"/>
                    </a:ext>
                  </a:extLst>
                </a:gridCol>
                <a:gridCol w="6370526">
                  <a:extLst>
                    <a:ext uri="{9D8B030D-6E8A-4147-A177-3AD203B41FA5}">
                      <a16:colId xmlns:a16="http://schemas.microsoft.com/office/drawing/2014/main"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Oral care</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Supporting the client’s head and neck to maintain proper posture when brushing their teeth</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Toileting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Using transferring techniques and mechanical aids to transfer client to and from the toilet</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43293894"/>
                  </a:ext>
                </a:extLst>
              </a:tr>
            </a:tbl>
          </a:graphicData>
        </a:graphic>
      </p:graphicFrame>
      <p:pic>
        <p:nvPicPr>
          <p:cNvPr id="6" name="Picture 5">
            <a:extLst>
              <a:ext uri="{FF2B5EF4-FFF2-40B4-BE49-F238E27FC236}">
                <a16:creationId xmlns:a16="http://schemas.microsoft.com/office/drawing/2014/main" id="{069288FB-058D-4179-971C-5D1C385EB5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B9C57F1-668E-4CF1-BE37-229EF1C48B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65DE611-81D1-47F9-94EC-6500205653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281493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177779102"/>
              </p:ext>
            </p:extLst>
          </p:nvPr>
        </p:nvGraphicFramePr>
        <p:xfrm>
          <a:off x="983848" y="3622876"/>
          <a:ext cx="9941327" cy="2338086"/>
        </p:xfrm>
        <a:graphic>
          <a:graphicData uri="http://schemas.openxmlformats.org/drawingml/2006/table">
            <a:tbl>
              <a:tblPr firstRow="1" bandRow="1">
                <a:tableStyleId>{5A111915-BE36-4E01-A7E5-04B1672EAD32}</a:tableStyleId>
              </a:tblPr>
              <a:tblGrid>
                <a:gridCol w="4266054">
                  <a:extLst>
                    <a:ext uri="{9D8B030D-6E8A-4147-A177-3AD203B41FA5}">
                      <a16:colId xmlns:a16="http://schemas.microsoft.com/office/drawing/2014/main" val="483853221"/>
                    </a:ext>
                  </a:extLst>
                </a:gridCol>
                <a:gridCol w="5675273">
                  <a:extLst>
                    <a:ext uri="{9D8B030D-6E8A-4147-A177-3AD203B41FA5}">
                      <a16:colId xmlns:a16="http://schemas.microsoft.com/office/drawing/2014/main" val="1670383173"/>
                    </a:ext>
                  </a:extLst>
                </a:gridCol>
              </a:tblGrid>
              <a:tr h="82235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1515731">
                <a:tc>
                  <a:txBody>
                    <a:bodyPr/>
                    <a:lstStyle/>
                    <a:p>
                      <a:pPr algn="ctr"/>
                      <a:r>
                        <a:rPr lang="en-AU" sz="2000" dirty="0">
                          <a:solidFill>
                            <a:schemeClr val="tx1">
                              <a:lumMod val="75000"/>
                              <a:lumOff val="25000"/>
                            </a:schemeClr>
                          </a:solidFill>
                        </a:rPr>
                        <a:t>Hearing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FM systems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Closed-captioning software </a:t>
                      </a:r>
                    </a:p>
                  </a:txBody>
                  <a:tcPr anchor="ctr"/>
                </a:tc>
                <a:extLst>
                  <a:ext uri="{0D108BD9-81ED-4DB2-BD59-A6C34878D82A}">
                    <a16:rowId xmlns:a16="http://schemas.microsoft.com/office/drawing/2014/main" val="3988636308"/>
                  </a:ext>
                </a:extLst>
              </a:tr>
            </a:tbl>
          </a:graphicData>
        </a:graphic>
      </p:graphicFrame>
      <p:pic>
        <p:nvPicPr>
          <p:cNvPr id="6" name="Picture 5">
            <a:extLst>
              <a:ext uri="{FF2B5EF4-FFF2-40B4-BE49-F238E27FC236}">
                <a16:creationId xmlns:a16="http://schemas.microsoft.com/office/drawing/2014/main" id="{CA60BC83-7469-4B0B-B074-6C3A9B7E7B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EF97EF4-53ED-4866-974A-1E180EC138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5FA670E-007A-4C3C-A4DE-D7EB5A49FE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12472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4150847705"/>
              </p:ext>
            </p:extLst>
          </p:nvPr>
        </p:nvGraphicFramePr>
        <p:xfrm>
          <a:off x="1008186" y="2754776"/>
          <a:ext cx="9917214" cy="3229200"/>
        </p:xfrm>
        <a:graphic>
          <a:graphicData uri="http://schemas.openxmlformats.org/drawingml/2006/table">
            <a:tbl>
              <a:tblPr firstRow="1" bandRow="1">
                <a:tableStyleId>{5A111915-BE36-4E01-A7E5-04B1672EAD32}</a:tableStyleId>
              </a:tblPr>
              <a:tblGrid>
                <a:gridCol w="4255707">
                  <a:extLst>
                    <a:ext uri="{9D8B030D-6E8A-4147-A177-3AD203B41FA5}">
                      <a16:colId xmlns:a16="http://schemas.microsoft.com/office/drawing/2014/main" val="483853221"/>
                    </a:ext>
                  </a:extLst>
                </a:gridCol>
                <a:gridCol w="5661507">
                  <a:extLst>
                    <a:ext uri="{9D8B030D-6E8A-4147-A177-3AD203B41FA5}">
                      <a16:colId xmlns:a16="http://schemas.microsoft.com/office/drawing/2014/main" val="1670383173"/>
                    </a:ext>
                  </a:extLst>
                </a:gridCol>
              </a:tblGrid>
              <a:tr h="567205">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1616548">
                <a:tc>
                  <a:txBody>
                    <a:bodyPr/>
                    <a:lstStyle/>
                    <a:p>
                      <a:pPr algn="ctr"/>
                      <a:r>
                        <a:rPr lang="en-AU" sz="2000" dirty="0">
                          <a:solidFill>
                            <a:schemeClr val="tx1">
                              <a:lumMod val="75000"/>
                              <a:lumOff val="25000"/>
                            </a:schemeClr>
                          </a:solidFill>
                        </a:rPr>
                        <a:t>Speech</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Communicators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Eye gaze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latin typeface="+mn-lt"/>
                          <a:ea typeface="+mn-ea"/>
                          <a:cs typeface="+mn-cs"/>
                        </a:rPr>
                        <a:t>Text-to-speech software </a:t>
                      </a:r>
                    </a:p>
                  </a:txBody>
                  <a:tcPr anchor="ctr"/>
                </a:tc>
                <a:extLst>
                  <a:ext uri="{0D108BD9-81ED-4DB2-BD59-A6C34878D82A}">
                    <a16:rowId xmlns:a16="http://schemas.microsoft.com/office/drawing/2014/main" val="3799596949"/>
                  </a:ext>
                </a:extLst>
              </a:tr>
              <a:tr h="1045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AU" sz="200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print materials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Alternative keyboards</a:t>
                      </a:r>
                    </a:p>
                  </a:txBody>
                  <a:tcPr anchor="ctr"/>
                </a:tc>
                <a:extLst>
                  <a:ext uri="{0D108BD9-81ED-4DB2-BD59-A6C34878D82A}">
                    <a16:rowId xmlns:a16="http://schemas.microsoft.com/office/drawing/2014/main" val="1413466332"/>
                  </a:ext>
                </a:extLst>
              </a:tr>
            </a:tbl>
          </a:graphicData>
        </a:graphic>
      </p:graphicFrame>
      <p:pic>
        <p:nvPicPr>
          <p:cNvPr id="6" name="Picture 5">
            <a:extLst>
              <a:ext uri="{FF2B5EF4-FFF2-40B4-BE49-F238E27FC236}">
                <a16:creationId xmlns:a16="http://schemas.microsoft.com/office/drawing/2014/main" id="{DB0B4108-364B-4341-84F6-A8D60F125C4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AB70565-716C-4281-82ED-D172A86CD8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3035D8-516E-493D-8C56-77A45CA9D9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56781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101477417"/>
              </p:ext>
            </p:extLst>
          </p:nvPr>
        </p:nvGraphicFramePr>
        <p:xfrm>
          <a:off x="1018572" y="2870521"/>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val="483853221"/>
                    </a:ext>
                  </a:extLst>
                </a:gridCol>
                <a:gridCol w="5661956">
                  <a:extLst>
                    <a:ext uri="{9D8B030D-6E8A-4147-A177-3AD203B41FA5}">
                      <a16:colId xmlns:a16="http://schemas.microsoft.com/office/drawing/2014/main"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686879">
                <a:tc>
                  <a:txBody>
                    <a:bodyPr/>
                    <a:lstStyle/>
                    <a:p>
                      <a:pPr algn="ctr"/>
                      <a:r>
                        <a:rPr lang="en-AU" sz="2000" dirty="0">
                          <a:solidFill>
                            <a:schemeClr val="tx1">
                              <a:lumMod val="75000"/>
                              <a:lumOff val="25000"/>
                            </a:schemeClr>
                          </a:solidFill>
                        </a:rPr>
                        <a:t>Vision</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Pocket magnifiers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Audiobooks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Reading gadgets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 Refreshable Braille displays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latin typeface="+mn-lt"/>
                          <a:ea typeface="+mn-ea"/>
                          <a:cs typeface="+mn-cs"/>
                        </a:rPr>
                        <a:t>Visual support software </a:t>
                      </a:r>
                    </a:p>
                  </a:txBody>
                  <a:tcPr anchor="ctr"/>
                </a:tc>
                <a:extLst>
                  <a:ext uri="{0D108BD9-81ED-4DB2-BD59-A6C34878D82A}">
                    <a16:rowId xmlns:a16="http://schemas.microsoft.com/office/drawing/2014/main" val="3799596949"/>
                  </a:ext>
                </a:extLst>
              </a:tr>
            </a:tbl>
          </a:graphicData>
        </a:graphic>
      </p:graphicFrame>
      <p:pic>
        <p:nvPicPr>
          <p:cNvPr id="6" name="Picture 5">
            <a:extLst>
              <a:ext uri="{FF2B5EF4-FFF2-40B4-BE49-F238E27FC236}">
                <a16:creationId xmlns:a16="http://schemas.microsoft.com/office/drawing/2014/main" id="{67B8FC93-1D66-4D34-94FB-490FE1F0C50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7EEA470-604E-4A80-BFE0-32C68CB1B8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846C198-484C-4CC2-BA0E-B334928C1E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386836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879172533"/>
              </p:ext>
            </p:extLst>
          </p:nvPr>
        </p:nvGraphicFramePr>
        <p:xfrm>
          <a:off x="1018572" y="2870521"/>
          <a:ext cx="9918000" cy="3229200"/>
        </p:xfrm>
        <a:graphic>
          <a:graphicData uri="http://schemas.openxmlformats.org/drawingml/2006/table">
            <a:tbl>
              <a:tblPr firstRow="1" bandRow="1">
                <a:tableStyleId>{5A111915-BE36-4E01-A7E5-04B1672EAD32}</a:tableStyleId>
              </a:tblPr>
              <a:tblGrid>
                <a:gridCol w="4256044">
                  <a:extLst>
                    <a:ext uri="{9D8B030D-6E8A-4147-A177-3AD203B41FA5}">
                      <a16:colId xmlns:a16="http://schemas.microsoft.com/office/drawing/2014/main" val="483853221"/>
                    </a:ext>
                  </a:extLst>
                </a:gridCol>
                <a:gridCol w="5661956">
                  <a:extLst>
                    <a:ext uri="{9D8B030D-6E8A-4147-A177-3AD203B41FA5}">
                      <a16:colId xmlns:a16="http://schemas.microsoft.com/office/drawing/2014/main" val="1670383173"/>
                    </a:ext>
                  </a:extLst>
                </a:gridCol>
              </a:tblGrid>
              <a:tr h="542321">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Impairment</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latin typeface="Calibri" panose="020F0502020204030204" pitchFamily="34" charset="0"/>
                          <a:ea typeface="Calibri" panose="020F0502020204030204" pitchFamily="34" charset="0"/>
                          <a:cs typeface="Calibri" panose="020F0502020204030204" pitchFamily="34" charset="0"/>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686879">
                <a:tc>
                  <a:txBody>
                    <a:bodyPr/>
                    <a:lstStyle/>
                    <a:p>
                      <a:pPr algn="ctr"/>
                      <a:r>
                        <a:rPr lang="en-AU" sz="2000" dirty="0">
                          <a:solidFill>
                            <a:schemeClr val="tx1">
                              <a:lumMod val="75000"/>
                              <a:lumOff val="25000"/>
                            </a:schemeClr>
                          </a:solidFill>
                        </a:rPr>
                        <a:t>Cognition and Memory Loss</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Sensory regulators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Noise-cancelling headphones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Cueing/memory aids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latin typeface="+mn-lt"/>
                          <a:ea typeface="+mn-ea"/>
                          <a:cs typeface="+mn-cs"/>
                        </a:rPr>
                        <a:t>Word prediction software </a:t>
                      </a:r>
                    </a:p>
                  </a:txBody>
                  <a:tcPr anchor="ctr"/>
                </a:tc>
                <a:extLst>
                  <a:ext uri="{0D108BD9-81ED-4DB2-BD59-A6C34878D82A}">
                    <a16:rowId xmlns:a16="http://schemas.microsoft.com/office/drawing/2014/main" val="3799596949"/>
                  </a:ext>
                </a:extLst>
              </a:tr>
            </a:tbl>
          </a:graphicData>
        </a:graphic>
      </p:graphicFrame>
      <p:pic>
        <p:nvPicPr>
          <p:cNvPr id="6" name="Picture 5">
            <a:extLst>
              <a:ext uri="{FF2B5EF4-FFF2-40B4-BE49-F238E27FC236}">
                <a16:creationId xmlns:a16="http://schemas.microsoft.com/office/drawing/2014/main" id="{B9C66C82-04E7-4ACE-906F-8C54162D5B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FFC7683-DEDF-445E-8FE4-4840CF337D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9C80601-D225-4795-9A86-E1FFF19F4E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895148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801257174"/>
              </p:ext>
            </p:extLst>
          </p:nvPr>
        </p:nvGraphicFramePr>
        <p:xfrm>
          <a:off x="972273" y="3345084"/>
          <a:ext cx="9952901" cy="2878248"/>
        </p:xfrm>
        <a:graphic>
          <a:graphicData uri="http://schemas.openxmlformats.org/drawingml/2006/table">
            <a:tbl>
              <a:tblPr firstRow="1" bandRow="1">
                <a:tableStyleId>{912C8C85-51F0-491E-9774-3900AFEF0FD7}</a:tableStyleId>
              </a:tblPr>
              <a:tblGrid>
                <a:gridCol w="4271022">
                  <a:extLst>
                    <a:ext uri="{9D8B030D-6E8A-4147-A177-3AD203B41FA5}">
                      <a16:colId xmlns:a16="http://schemas.microsoft.com/office/drawing/2014/main" val="483853221"/>
                    </a:ext>
                  </a:extLst>
                </a:gridCol>
                <a:gridCol w="5681879">
                  <a:extLst>
                    <a:ext uri="{9D8B030D-6E8A-4147-A177-3AD203B41FA5}">
                      <a16:colId xmlns:a16="http://schemas.microsoft.com/office/drawing/2014/main" val="1670383173"/>
                    </a:ext>
                  </a:extLst>
                </a:gridCol>
              </a:tblGrid>
              <a:tr h="459660">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283540">
                <a:tc>
                  <a:txBody>
                    <a:bodyPr/>
                    <a:lstStyle/>
                    <a:p>
                      <a:pPr algn="ctr"/>
                      <a:r>
                        <a:rPr lang="en-AU" sz="2000">
                          <a:solidFill>
                            <a:schemeClr val="tx1">
                              <a:lumMod val="75000"/>
                              <a:lumOff val="25000"/>
                            </a:schemeClr>
                          </a:solidFill>
                        </a:rPr>
                        <a:t>Continence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Bedpan</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Bedside commode</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Bed and chair pads</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Toilet seat raisers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Catheter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988636308"/>
                  </a:ext>
                </a:extLst>
              </a:tr>
            </a:tbl>
          </a:graphicData>
        </a:graphic>
      </p:graphicFrame>
      <p:pic>
        <p:nvPicPr>
          <p:cNvPr id="6" name="Picture 5">
            <a:extLst>
              <a:ext uri="{FF2B5EF4-FFF2-40B4-BE49-F238E27FC236}">
                <a16:creationId xmlns:a16="http://schemas.microsoft.com/office/drawing/2014/main" id="{13063408-9F04-4E53-A245-AE8CF699DE7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1C6418C-4094-4CF8-9C60-776056C5F8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21B68C6-C57A-478E-B92D-E80DA893B7E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25724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499815335"/>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a:solidFill>
                            <a:schemeClr val="tx1">
                              <a:lumMod val="75000"/>
                              <a:lumOff val="25000"/>
                            </a:schemeClr>
                          </a:solidFill>
                        </a:rPr>
                        <a:t>Hygiene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Grab bars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Shower chair or bench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Anti-slip mats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Dressing aids</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561BBD80-A541-4B66-8523-1D3B1EB0F6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0287DBC-0AD1-4F51-A456-CBB48477C3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2F4C39-9956-427A-92F5-908F675BD5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677757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951889940"/>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Wheelchair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Walking sticks, walkers, crutches and canes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Prosthetic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Slide sheet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Gait belt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A0EA521F-20CF-4D91-970A-AEB0977C6A3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D9E9013-B723-4AD5-8CEC-A43F70FAC1F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2AF452-5DDE-4D91-894C-2BDA82CF19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5004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215530024"/>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Mobility and Transferring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Transfer board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Sling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Stretcher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Hoist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C4EE2A36-8132-4BB3-A366-75CE485E87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C61F2E7-D4D4-4FD0-B25D-6F79E796B1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E067E0-16F4-430A-8B14-140D2F9AC5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93754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995238626"/>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dirty="0">
                          <a:solidFill>
                            <a:schemeClr val="bg1"/>
                          </a:solidFill>
                          <a:effectLst/>
                        </a:rPr>
                        <a:t>ADL/IADL</a:t>
                      </a:r>
                      <a:endParaRPr lang="en-PH" sz="20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Eating and Drinking</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Adaptive dinnerware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utensils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Utensil holders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Feeding devices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Assistive cups and mugs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DF9D7BC1-493E-4FA6-A94D-199C2292D0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0A809E7-0167-487D-BEE1-D16DC2FDA9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F0337D7-139B-4D9C-8526-1614A8A873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60255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926946949"/>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Protectors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Offloading footwear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Sleep positioners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D6552ABB-BA7B-4911-895E-CD48892F9F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BF35B07-D949-4F23-9C32-A659C684BA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41148BC-EA6B-4F18-BD95-4CE5D8E20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0586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Table 1">
            <a:extLst>
              <a:ext uri="{FF2B5EF4-FFF2-40B4-BE49-F238E27FC236}">
                <a16:creationId xmlns:a16="http://schemas.microsoft.com/office/drawing/2014/main" id="{E27E12A8-7398-EF65-A427-1F44B3A9E18A}"/>
              </a:ext>
            </a:extLst>
          </p:cNvPr>
          <p:cNvGraphicFramePr>
            <a:graphicFrameLocks noGrp="1"/>
          </p:cNvGraphicFramePr>
          <p:nvPr>
            <p:extLst>
              <p:ext uri="{D42A27DB-BD31-4B8C-83A1-F6EECF244321}">
                <p14:modId xmlns:p14="http://schemas.microsoft.com/office/powerpoint/2010/main" val="190254217"/>
              </p:ext>
            </p:extLst>
          </p:nvPr>
        </p:nvGraphicFramePr>
        <p:xfrm>
          <a:off x="1108364" y="2827914"/>
          <a:ext cx="9217889" cy="890778"/>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val="3534787300"/>
                    </a:ext>
                  </a:extLst>
                </a:gridCol>
                <a:gridCol w="6370526">
                  <a:extLst>
                    <a:ext uri="{9D8B030D-6E8A-4147-A177-3AD203B41FA5}">
                      <a16:colId xmlns:a16="http://schemas.microsoft.com/office/drawing/2014/main"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234281301"/>
                  </a:ext>
                </a:extLst>
              </a:tr>
              <a:tr h="0">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Grooming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steady support to help client in sitting or standing</a:t>
                      </a:r>
                      <a:endParaRPr lang="en-US" sz="180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41774400"/>
                  </a:ext>
                </a:extLst>
              </a:tr>
              <a:tr h="0">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Eating and drinking</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dirty="0">
                          <a:solidFill>
                            <a:srgbClr val="404040"/>
                          </a:solidFill>
                          <a:effectLst/>
                          <a:latin typeface="Calibri" panose="020F0502020204030204" pitchFamily="34" charset="0"/>
                          <a:ea typeface="Calibri" panose="020F0502020204030204" pitchFamily="34" charset="0"/>
                          <a:cs typeface="Calibri" panose="020F0502020204030204" pitchFamily="34" charset="0"/>
                        </a:rPr>
                        <a:t>Providing support to help maintaining upright position</a:t>
                      </a:r>
                      <a:endParaRPr lang="en-US" sz="18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43293894"/>
                  </a:ext>
                </a:extLst>
              </a:tr>
            </a:tbl>
          </a:graphicData>
        </a:graphic>
      </p:graphicFrame>
      <p:pic>
        <p:nvPicPr>
          <p:cNvPr id="6" name="Picture 5">
            <a:extLst>
              <a:ext uri="{FF2B5EF4-FFF2-40B4-BE49-F238E27FC236}">
                <a16:creationId xmlns:a16="http://schemas.microsoft.com/office/drawing/2014/main" id="{D54A0A94-34DB-4E09-82E7-18AF647415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3927A6-4874-4FC2-97EB-661D493ECD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0C865B-2376-4901-910C-9C869F4859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58059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2320682083"/>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Pressure Area Management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Electronic bed frames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err="1">
                          <a:solidFill>
                            <a:schemeClr val="tx1">
                              <a:lumMod val="75000"/>
                              <a:lumOff val="25000"/>
                            </a:schemeClr>
                          </a:solidFill>
                        </a:rPr>
                        <a:t>Specialised</a:t>
                      </a:r>
                      <a:r>
                        <a:rPr lang="en-US" sz="2000" kern="1200" dirty="0">
                          <a:solidFill>
                            <a:schemeClr val="tx1">
                              <a:lumMod val="75000"/>
                              <a:lumOff val="25000"/>
                            </a:schemeClr>
                          </a:solidFill>
                        </a:rPr>
                        <a:t> pressure relief wheelchair cushions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Pressure relieving mattress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52B680C6-6C49-434A-8054-1A1F8E8CF1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154F323-A851-4638-907B-0D2DA82997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A94E38F-639A-41E4-8EBE-3AD956C5B7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519817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3286212094"/>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Carer Support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Fall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Passive infra-red detectors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Panic buttons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Personal alarms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Smart plugs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15F1CC88-20A4-4400-B4F8-A1A2377EAA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4D6D12B-6C3C-4508-8EA6-3EEA19800EC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F61FFB5-80FA-4A0D-8206-C5C6B40C99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3365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1225220785"/>
              </p:ext>
            </p:extLst>
          </p:nvPr>
        </p:nvGraphicFramePr>
        <p:xfrm>
          <a:off x="972273" y="2754776"/>
          <a:ext cx="10087200" cy="3369601"/>
        </p:xfrm>
        <a:graphic>
          <a:graphicData uri="http://schemas.openxmlformats.org/drawingml/2006/table">
            <a:tbl>
              <a:tblPr firstRow="1" bandRow="1">
                <a:tableStyleId>{912C8C85-51F0-491E-9774-3900AFEF0FD7}</a:tableStyleId>
              </a:tblPr>
              <a:tblGrid>
                <a:gridCol w="4328651">
                  <a:extLst>
                    <a:ext uri="{9D8B030D-6E8A-4147-A177-3AD203B41FA5}">
                      <a16:colId xmlns:a16="http://schemas.microsoft.com/office/drawing/2014/main" val="483853221"/>
                    </a:ext>
                  </a:extLst>
                </a:gridCol>
                <a:gridCol w="5758549">
                  <a:extLst>
                    <a:ext uri="{9D8B030D-6E8A-4147-A177-3AD203B41FA5}">
                      <a16:colId xmlns:a16="http://schemas.microsoft.com/office/drawing/2014/main" val="1670383173"/>
                    </a:ext>
                  </a:extLst>
                </a:gridCol>
              </a:tblGrid>
              <a:tr h="445066">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1148555">
                <a:tc>
                  <a:txBody>
                    <a:bodyPr/>
                    <a:lstStyle/>
                    <a:p>
                      <a:pPr algn="ctr"/>
                      <a:r>
                        <a:rPr lang="en-AU" sz="2000">
                          <a:solidFill>
                            <a:schemeClr val="tx1">
                              <a:lumMod val="75000"/>
                              <a:lumOff val="25000"/>
                            </a:schemeClr>
                          </a:solidFill>
                        </a:rPr>
                        <a:t>Recreation and Leisure</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Adapted equipment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a:solidFill>
                            <a:schemeClr val="tx1">
                              <a:lumMod val="75000"/>
                              <a:lumOff val="25000"/>
                            </a:schemeClr>
                          </a:solidFill>
                        </a:rPr>
                        <a:t>Switch-adapted equipment </a:t>
                      </a:r>
                      <a:endParaRPr lang="en-AU" sz="2000" kern="120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r h="1775980">
                <a:tc>
                  <a:txBody>
                    <a:bodyPr/>
                    <a:lstStyle/>
                    <a:p>
                      <a:pPr algn="ctr"/>
                      <a:r>
                        <a:rPr lang="en-AU" sz="200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Ergonomic furniture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Pen/pencil grips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Graphic organisers </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257853410"/>
                  </a:ext>
                </a:extLst>
              </a:tr>
            </a:tbl>
          </a:graphicData>
        </a:graphic>
      </p:graphicFrame>
      <p:pic>
        <p:nvPicPr>
          <p:cNvPr id="6" name="Picture 5">
            <a:extLst>
              <a:ext uri="{FF2B5EF4-FFF2-40B4-BE49-F238E27FC236}">
                <a16:creationId xmlns:a16="http://schemas.microsoft.com/office/drawing/2014/main" id="{7149D467-4DA9-4617-AF8D-39F2F4E45E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581766B-177D-4DFC-8CD0-A7C375BDB2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FE2A81F-7ACA-4BAB-BE6B-E83ECFFBA0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81494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following tables list down the breadth of assistive technology used for the kinds of activities for daily living.</a:t>
            </a: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B7D8240-B99E-430B-A060-C20914AD451C}"/>
              </a:ext>
            </a:extLst>
          </p:cNvPr>
          <p:cNvGraphicFramePr>
            <a:graphicFrameLocks noGrp="1"/>
          </p:cNvGraphicFramePr>
          <p:nvPr>
            <p:extLst>
              <p:ext uri="{D42A27DB-BD31-4B8C-83A1-F6EECF244321}">
                <p14:modId xmlns:p14="http://schemas.microsoft.com/office/powerpoint/2010/main" val="1794911484"/>
              </p:ext>
            </p:extLst>
          </p:nvPr>
        </p:nvGraphicFramePr>
        <p:xfrm>
          <a:off x="983848" y="2708476"/>
          <a:ext cx="10086054" cy="3368233"/>
        </p:xfrm>
        <a:graphic>
          <a:graphicData uri="http://schemas.openxmlformats.org/drawingml/2006/table">
            <a:tbl>
              <a:tblPr firstRow="1" bandRow="1">
                <a:tableStyleId>{912C8C85-51F0-491E-9774-3900AFEF0FD7}</a:tableStyleId>
              </a:tblPr>
              <a:tblGrid>
                <a:gridCol w="4328160">
                  <a:extLst>
                    <a:ext uri="{9D8B030D-6E8A-4147-A177-3AD203B41FA5}">
                      <a16:colId xmlns:a16="http://schemas.microsoft.com/office/drawing/2014/main" val="483853221"/>
                    </a:ext>
                  </a:extLst>
                </a:gridCol>
                <a:gridCol w="5757894">
                  <a:extLst>
                    <a:ext uri="{9D8B030D-6E8A-4147-A177-3AD203B41FA5}">
                      <a16:colId xmlns:a16="http://schemas.microsoft.com/office/drawing/2014/main" val="1670383173"/>
                    </a:ext>
                  </a:extLst>
                </a:gridCol>
              </a:tblGrid>
              <a:tr h="526277">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ADL/IADL</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a:solidFill>
                            <a:schemeClr val="bg1"/>
                          </a:solidFill>
                          <a:effectLst/>
                        </a:rPr>
                        <a:t>Breadth of assistive technology </a:t>
                      </a:r>
                      <a:endParaRPr lang="en-PH" sz="20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841956">
                <a:tc>
                  <a:txBody>
                    <a:bodyPr/>
                    <a:lstStyle/>
                    <a:p>
                      <a:pPr algn="ctr"/>
                      <a:r>
                        <a:rPr lang="en-AU" sz="2000" dirty="0">
                          <a:solidFill>
                            <a:schemeClr val="tx1">
                              <a:lumMod val="75000"/>
                              <a:lumOff val="25000"/>
                            </a:schemeClr>
                          </a:solidFill>
                        </a:rPr>
                        <a:t>Education and Employment</a:t>
                      </a:r>
                    </a:p>
                  </a:txBody>
                  <a:tcPr anchor="ctr"/>
                </a:tc>
                <a:tc>
                  <a:txBody>
                    <a:bodyPr/>
                    <a:lstStyle/>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Audio recordings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Speech-to-text software </a:t>
                      </a:r>
                    </a:p>
                    <a:p>
                      <a:pPr marL="228600" indent="-2286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Physical modifications to the environment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8D7624CD-9651-4F09-BCB3-26EC74874C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25ECA2-0299-4F90-9ABD-6B74F1CAEB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7FBA363-BBBA-46E0-9B8F-B0075102AD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258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2.2.2 Providing Support When Using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your clients’ use to meet their individual needs, you need to take into consideration the following processes and procedures: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Confirm, assemble and prepare the equipment, aids and appliances to be used for the client’s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Consider the client’s environment.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person understands how to use the assistive technology.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well-maintained.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22EA433-3ACD-4F75-A0D4-0977253166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681C7C9-9EED-410D-8BD1-D4A4E9020C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D3F6D9-A783-4381-8C6C-8E37237BC6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39237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20565" y="571373"/>
            <a:ext cx="5654675" cy="5715254"/>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the Person to Take Pre-Packaged Medication According to Requirements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75240" y="1360926"/>
            <a:ext cx="6016760" cy="4011173"/>
          </a:xfrm>
          <a:prstGeom prst="rect">
            <a:avLst/>
          </a:prstGeom>
        </p:spPr>
      </p:pic>
    </p:spTree>
    <p:extLst>
      <p:ext uri="{BB962C8B-B14F-4D97-AF65-F5344CB8AC3E}">
        <p14:creationId xmlns:p14="http://schemas.microsoft.com/office/powerpoint/2010/main" val="33308529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Medications</a:t>
            </a:r>
            <a:r>
              <a:rPr lang="en-US" sz="2200" dirty="0">
                <a:solidFill>
                  <a:schemeClr val="tx1">
                    <a:lumMod val="75000"/>
                    <a:lumOff val="25000"/>
                  </a:schemeClr>
                </a:solidFill>
              </a:rPr>
              <a:t> are substances used to prevent, treat or alleviate illnesses or symptoms. </a:t>
            </a:r>
            <a:r>
              <a:rPr lang="en-US" sz="2200" i="1" dirty="0">
                <a:solidFill>
                  <a:schemeClr val="tx1">
                    <a:lumMod val="75000"/>
                    <a:lumOff val="25000"/>
                  </a:schemeClr>
                </a:solidFill>
              </a:rPr>
              <a:t>Pre-packaged medications </a:t>
            </a:r>
            <a:r>
              <a:rPr lang="en-US" sz="2200" dirty="0">
                <a:solidFill>
                  <a:schemeClr val="tx1">
                    <a:lumMod val="75000"/>
                    <a:lumOff val="25000"/>
                  </a:schemeClr>
                </a:solidFill>
              </a:rPr>
              <a:t>refer to medications that have been taken out of their original container.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your clients take their pre-packaged medications correctly.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clients are not assisted correctly, they put themselves at risk.</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F82CE40-68B9-40F8-BCD8-5EECB13CA1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F61B703-2227-48DC-8125-0470F1B301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1003024-3E16-4D7C-96CB-1261A9EC13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41671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2.3.1 Most Commonly Used Medications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assisting your clients, you must be familiar with the most commonly used medications.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medications can either be: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Prescription</a:t>
            </a:r>
            <a:r>
              <a:rPr lang="en-US" sz="2200" dirty="0">
                <a:solidFill>
                  <a:schemeClr val="tx1">
                    <a:lumMod val="75000"/>
                    <a:lumOff val="25000"/>
                  </a:schemeClr>
                </a:solidFill>
              </a:rPr>
              <a:t> - medication that legally requires a prescriber to approve its use</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Over the counter </a:t>
            </a:r>
            <a:r>
              <a:rPr lang="en-US" sz="2200" dirty="0">
                <a:solidFill>
                  <a:schemeClr val="tx1">
                    <a:lumMod val="75000"/>
                    <a:lumOff val="25000"/>
                  </a:schemeClr>
                </a:solidFill>
              </a:rPr>
              <a:t>- does not require a prescriber.</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81C7835-DE96-422A-807B-4D0E998E152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9569240-DC27-4601-A5CB-7E6736F3D51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4703D14-118E-4F0B-B7FE-482C0451C5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375525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F17BCE24-AABC-4ED1-B901-37B81B25CE3B}"/>
              </a:ext>
            </a:extLst>
          </p:cNvPr>
          <p:cNvGraphicFramePr/>
          <p:nvPr>
            <p:extLst>
              <p:ext uri="{D42A27DB-BD31-4B8C-83A1-F6EECF244321}">
                <p14:modId xmlns:p14="http://schemas.microsoft.com/office/powerpoint/2010/main" val="1784682667"/>
              </p:ext>
            </p:extLst>
          </p:nvPr>
        </p:nvGraphicFramePr>
        <p:xfrm>
          <a:off x="949124" y="2395959"/>
          <a:ext cx="9976051" cy="3781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13697F0-9A56-4C6B-8CE7-9D0706445C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A42EA51-792E-4E68-8A99-8FD530528E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AAFD59C-2BE4-428F-9DEE-72CD4A982F2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009974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Twenty commonly used medications are: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F17BCE24-AABC-4ED1-B901-37B81B25CE3B}"/>
              </a:ext>
            </a:extLst>
          </p:cNvPr>
          <p:cNvGraphicFramePr/>
          <p:nvPr>
            <p:extLst>
              <p:ext uri="{D42A27DB-BD31-4B8C-83A1-F6EECF244321}">
                <p14:modId xmlns:p14="http://schemas.microsoft.com/office/powerpoint/2010/main" val="1745510849"/>
              </p:ext>
            </p:extLst>
          </p:nvPr>
        </p:nvGraphicFramePr>
        <p:xfrm>
          <a:off x="949124" y="2395959"/>
          <a:ext cx="9976051" cy="37810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BBA5ED6-51CC-49E8-A054-72C9B2F27F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D3D3AA2-6A8F-4B0D-BAFB-BD850177D1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5C64038-15D8-4215-926A-C1204E4726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8415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Implementation of manual handling techniques should be in accordance with person-</a:t>
            </a:r>
            <a:r>
              <a:rPr lang="en-US" sz="2200" dirty="0" err="1">
                <a:solidFill>
                  <a:schemeClr val="tx1">
                    <a:lumMod val="75000"/>
                    <a:lumOff val="25000"/>
                  </a:schemeClr>
                </a:solidFill>
              </a:rPr>
              <a:t>centred</a:t>
            </a:r>
            <a:r>
              <a:rPr lang="en-US" sz="2200" dirty="0">
                <a:solidFill>
                  <a:schemeClr val="tx1">
                    <a:lumMod val="75000"/>
                    <a:lumOff val="25000"/>
                  </a:schemeClr>
                </a:solidFill>
              </a:rPr>
              <a:t> care (PAC). This can be done by: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Taking into account the client’s preferences, needs and goals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Including the client in the decision-making process</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Recognising the client’s choice</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Seeking the client’s consent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Maintaining their privacy and dignity</a:t>
            </a:r>
          </a:p>
          <a:p>
            <a:pPr marL="0" marR="64135" indent="0">
              <a:lnSpc>
                <a:spcPct val="114000"/>
              </a:lnSpc>
              <a:spcBef>
                <a:spcPts val="600"/>
              </a:spcBef>
              <a:spcAft>
                <a:spcPts val="600"/>
              </a:spcAft>
              <a:buClr>
                <a:srgbClr val="1C96D3"/>
              </a:buClr>
              <a:buNone/>
              <a:tabLst>
                <a:tab pos="114300" algn="l"/>
              </a:tabLst>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65169A6-1EC1-4014-BD41-B0E7D77C03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F2448A5-38DD-47B5-8EC9-A1BEC3FFB71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354A087-3EC0-4CE6-9FA3-34D97D86F2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83647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Keep in mind that this is not an exhaustive list of contraindications. Regardless of the medication, you must be informed of the following your clients may have: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Allergies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History of illnesses within their family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Pregnancy, breastfeeding or the intention to either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Medication history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medications currently being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illnesses and medical conditions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654B93D-FC6C-49BF-9ADE-1EBFF8B182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6C2F11-B652-4467-94BC-0AD59C6CDF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CD15E7F-8E35-4F7B-B792-F0D7C6A5DF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56175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2.3.2 Written Directions From the Client’s Health Professional</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Written direction </a:t>
            </a:r>
            <a:r>
              <a:rPr lang="en-US" sz="2200" dirty="0">
                <a:solidFill>
                  <a:schemeClr val="tx1">
                    <a:lumMod val="75000"/>
                    <a:lumOff val="25000"/>
                  </a:schemeClr>
                </a:solidFill>
              </a:rPr>
              <a:t>refers to instructions that provide information on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pre-packaged medication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the pre-packaged medication should be taken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How many times the client must take the pre-packaged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the correct dosage of the pre-packaged medication is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EB85B85-24DC-4C93-BD9D-F0CA1C2D67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DC29242-FF1D-46E9-BFC4-F580B003BA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E8FA503-2A44-45B2-82D6-0B355C0656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140618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Rights of Medication</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188456481"/>
              </p:ext>
            </p:extLst>
          </p:nvPr>
        </p:nvGraphicFramePr>
        <p:xfrm>
          <a:off x="983848" y="3228821"/>
          <a:ext cx="9941327" cy="2948141"/>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355377">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59276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The client’s name</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F1AA6AFA-5489-4DBA-B75C-F51C5794E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49EB0C-38CE-47AC-8C2B-0103A39995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92B79A-E1A9-428E-8703-9FCE25645B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41528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48112647"/>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Person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Before assisting clients, confirm their identity by asking or looking for their identifiers.</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AU" sz="2000" kern="1200" dirty="0">
                          <a:solidFill>
                            <a:schemeClr val="tx1">
                              <a:lumMod val="75000"/>
                              <a:lumOff val="25000"/>
                            </a:schemeClr>
                          </a:solidFill>
                        </a:rPr>
                        <a:t>Date of birth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Medical Record Number (MRN), which is an identifier given by the health </a:t>
                      </a:r>
                      <a:r>
                        <a:rPr lang="en-US" sz="2000" kern="1200" dirty="0" err="1">
                          <a:solidFill>
                            <a:schemeClr val="tx1">
                              <a:lumMod val="75000"/>
                              <a:lumOff val="25000"/>
                            </a:schemeClr>
                          </a:solidFill>
                        </a:rPr>
                        <a:t>organisation</a:t>
                      </a:r>
                      <a:r>
                        <a:rPr lang="en-US" sz="2000" kern="1200" dirty="0">
                          <a:solidFill>
                            <a:schemeClr val="tx1">
                              <a:lumMod val="75000"/>
                              <a:lumOff val="25000"/>
                            </a:schemeClr>
                          </a:solidFill>
                        </a:rPr>
                        <a:t> of the client</a:t>
                      </a:r>
                      <a:endParaRPr lang="en-AU"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190E234D-A8DD-4068-B2D8-3EFAACA6C1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0D07F9-C10E-49CD-A3C5-27C2C5C2E4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89EAF0D-1057-40D7-A372-47ABC11430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957054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Medication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what is prescribed by the client’s health professional</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package of the medication is not tampered with</a:t>
                      </a:r>
                    </a:p>
                    <a:p>
                      <a:pPr marL="230400" indent="-230400" algn="l" defTabSz="914400" rtl="0" eaLnBrk="1" latinLnBrk="0" hangingPunct="1">
                        <a:lnSpc>
                          <a:spcPct val="114000"/>
                        </a:lnSpc>
                        <a:spcBef>
                          <a:spcPts val="600"/>
                        </a:spcBef>
                        <a:spcAft>
                          <a:spcPts val="600"/>
                        </a:spcAft>
                        <a:buClr>
                          <a:srgbClr val="1C96D3"/>
                        </a:buClr>
                        <a:buFont typeface="Wingdings" panose="05000000000000000000" pitchFamily="2" charset="2"/>
                        <a:buChar char="§"/>
                      </a:pPr>
                      <a:r>
                        <a:rPr lang="en-US" sz="2000" kern="1200" dirty="0">
                          <a:solidFill>
                            <a:schemeClr val="tx1">
                              <a:lumMod val="75000"/>
                              <a:lumOff val="25000"/>
                            </a:schemeClr>
                          </a:solidFill>
                        </a:rPr>
                        <a:t>The medication is within an expiry date</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292DCC49-73DD-4857-98B4-C202F693AFA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FB6B2C9-5ED5-4173-955D-5DAD3009CEF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8F64E9D-0482-4A46-B737-2893A07C04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19622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011365898"/>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Dose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You must make sure that the dosage is correct before the client takes it.</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Dosage will vary according to the client’s age, size and health condition.</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FB423B72-07AA-4B1D-96B1-C92A2AACC2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E25383F-8C69-4C35-82C1-FAF804FCA8C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4A35C4A-2431-45B9-80DB-7E21859622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682131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162644873"/>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Time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Check for information on when and how often the medication must be taken by the client. </a:t>
                      </a:r>
                    </a:p>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Taking medication at the prescribed time is essential in ensuring the effectiveness on the client’s body.</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A888675E-A236-406F-9F4D-1AD3627A4C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9243692-2AAC-42F0-AD6C-EDDC794767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FCB071-451F-4C68-A782-6CE0ECEA11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979296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2901182198"/>
              </p:ext>
            </p:extLst>
          </p:nvPr>
        </p:nvGraphicFramePr>
        <p:xfrm>
          <a:off x="981975" y="2821764"/>
          <a:ext cx="9943200" cy="3355200"/>
        </p:xfrm>
        <a:graphic>
          <a:graphicData uri="http://schemas.openxmlformats.org/drawingml/2006/table">
            <a:tbl>
              <a:tblPr firstRow="1" bandRow="1">
                <a:tableStyleId>{17292A2E-F333-43FB-9621-5CBBE7FDCDCB}</a:tableStyleId>
              </a:tblPr>
              <a:tblGrid>
                <a:gridCol w="1991636">
                  <a:extLst>
                    <a:ext uri="{9D8B030D-6E8A-4147-A177-3AD203B41FA5}">
                      <a16:colId xmlns:a16="http://schemas.microsoft.com/office/drawing/2014/main" val="483853221"/>
                    </a:ext>
                  </a:extLst>
                </a:gridCol>
                <a:gridCol w="7951564">
                  <a:extLst>
                    <a:ext uri="{9D8B030D-6E8A-4147-A177-3AD203B41FA5}">
                      <a16:colId xmlns:a16="http://schemas.microsoft.com/office/drawing/2014/main" val="1670383173"/>
                    </a:ext>
                  </a:extLst>
                </a:gridCol>
              </a:tblGrid>
              <a:tr h="636217">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5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799269">
                <a:tc>
                  <a:txBody>
                    <a:bodyPr/>
                    <a:lstStyle/>
                    <a:p>
                      <a:pPr algn="ctr"/>
                      <a:r>
                        <a:rPr lang="en-AU" sz="2000">
                          <a:solidFill>
                            <a:schemeClr val="tx1">
                              <a:lumMod val="75000"/>
                              <a:lumOff val="25000"/>
                            </a:schemeClr>
                          </a:solidFill>
                        </a:rPr>
                        <a:t>Right Route</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Medication needs to be taken through a specific route.</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3465667125"/>
                  </a:ext>
                </a:extLst>
              </a:tr>
              <a:tr h="1919714">
                <a:tc>
                  <a:txBody>
                    <a:bodyPr/>
                    <a:lstStyle/>
                    <a:p>
                      <a:pPr algn="ctr"/>
                      <a:r>
                        <a:rPr lang="en-AU" sz="2000" dirty="0">
                          <a:solidFill>
                            <a:schemeClr val="tx1">
                              <a:lumMod val="75000"/>
                              <a:lumOff val="25000"/>
                            </a:schemeClr>
                          </a:solidFill>
                        </a:rPr>
                        <a:t>Right Reason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Consult with the client and their health professional for the appropriate symptoms to watch out for to ensure that the medication will be given for the correct reasons.</a:t>
                      </a:r>
                      <a:endParaRPr lang="en-US" sz="2000" kern="1200" dirty="0">
                        <a:solidFill>
                          <a:schemeClr val="tx1">
                            <a:lumMod val="75000"/>
                            <a:lumOff val="25000"/>
                          </a:schemeClr>
                        </a:solidFill>
                        <a:latin typeface="+mn-lt"/>
                        <a:ea typeface="+mn-ea"/>
                        <a:cs typeface="+mn-cs"/>
                      </a:endParaRPr>
                    </a:p>
                  </a:txBody>
                  <a:tcPr anchor="ctr"/>
                </a:tc>
                <a:extLst>
                  <a:ext uri="{0D108BD9-81ED-4DB2-BD59-A6C34878D82A}">
                    <a16:rowId xmlns:a16="http://schemas.microsoft.com/office/drawing/2014/main" val="667156874"/>
                  </a:ext>
                </a:extLst>
              </a:tr>
            </a:tbl>
          </a:graphicData>
        </a:graphic>
      </p:graphicFrame>
      <p:pic>
        <p:nvPicPr>
          <p:cNvPr id="6" name="Picture 5">
            <a:extLst>
              <a:ext uri="{FF2B5EF4-FFF2-40B4-BE49-F238E27FC236}">
                <a16:creationId xmlns:a16="http://schemas.microsoft.com/office/drawing/2014/main" id="{80B1BB7C-0754-4AA3-B2F1-5C05684647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2BD6088-FCA2-45E0-9E7B-2340822CDB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4BF4DFE-154D-44AF-84F3-09DB8D9697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5114633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Rights of medication </a:t>
            </a:r>
            <a:r>
              <a:rPr lang="en-US" sz="2200" dirty="0">
                <a:solidFill>
                  <a:schemeClr val="tx1">
                    <a:lumMod val="75000"/>
                    <a:lumOff val="25000"/>
                  </a:schemeClr>
                </a:solidFill>
              </a:rPr>
              <a:t>assist healthcare professionals and care workers in preventing medication errors.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Table 8">
            <a:extLst>
              <a:ext uri="{FF2B5EF4-FFF2-40B4-BE49-F238E27FC236}">
                <a16:creationId xmlns:a16="http://schemas.microsoft.com/office/drawing/2014/main" id="{C50CCDCD-D205-42A0-80C9-4E2080B03B4D}"/>
              </a:ext>
            </a:extLst>
          </p:cNvPr>
          <p:cNvGraphicFramePr>
            <a:graphicFrameLocks noGrp="1"/>
          </p:cNvGraphicFramePr>
          <p:nvPr>
            <p:extLst>
              <p:ext uri="{D42A27DB-BD31-4B8C-83A1-F6EECF244321}">
                <p14:modId xmlns:p14="http://schemas.microsoft.com/office/powerpoint/2010/main" val="1788362015"/>
              </p:ext>
            </p:extLst>
          </p:nvPr>
        </p:nvGraphicFramePr>
        <p:xfrm>
          <a:off x="983848" y="2823703"/>
          <a:ext cx="9941327" cy="3353260"/>
        </p:xfrm>
        <a:graphic>
          <a:graphicData uri="http://schemas.openxmlformats.org/drawingml/2006/table">
            <a:tbl>
              <a:tblPr firstRow="1" bandRow="1">
                <a:tableStyleId>{17292A2E-F333-43FB-9621-5CBBE7FDCDCB}</a:tableStyleId>
              </a:tblPr>
              <a:tblGrid>
                <a:gridCol w="1991261">
                  <a:extLst>
                    <a:ext uri="{9D8B030D-6E8A-4147-A177-3AD203B41FA5}">
                      <a16:colId xmlns:a16="http://schemas.microsoft.com/office/drawing/2014/main" val="483853221"/>
                    </a:ext>
                  </a:extLst>
                </a:gridCol>
                <a:gridCol w="7950066">
                  <a:extLst>
                    <a:ext uri="{9D8B030D-6E8A-4147-A177-3AD203B41FA5}">
                      <a16:colId xmlns:a16="http://schemas.microsoft.com/office/drawing/2014/main" val="1670383173"/>
                    </a:ext>
                  </a:extLst>
                </a:gridCol>
              </a:tblGrid>
              <a:tr h="401366">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Right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502920" marR="64135" indent="-228600" algn="ctr">
                        <a:lnSpc>
                          <a:spcPct val="114000"/>
                        </a:lnSpc>
                        <a:spcBef>
                          <a:spcPts val="600"/>
                        </a:spcBef>
                        <a:spcAft>
                          <a:spcPts val="600"/>
                        </a:spcAft>
                        <a:tabLst>
                          <a:tab pos="114300" algn="l"/>
                        </a:tabLst>
                      </a:pPr>
                      <a:r>
                        <a:rPr lang="en-AU" sz="2000" b="1" dirty="0">
                          <a:solidFill>
                            <a:schemeClr val="tx1">
                              <a:lumMod val="75000"/>
                              <a:lumOff val="25000"/>
                            </a:schemeClr>
                          </a:solidFill>
                          <a:effectLst/>
                        </a:rPr>
                        <a:t>Breadth of assistive technology </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8235756"/>
                  </a:ext>
                </a:extLst>
              </a:tr>
              <a:tr h="2951894">
                <a:tc>
                  <a:txBody>
                    <a:bodyPr/>
                    <a:lstStyle/>
                    <a:p>
                      <a:pPr algn="ctr">
                        <a:lnSpc>
                          <a:spcPct val="114000"/>
                        </a:lnSpc>
                        <a:spcBef>
                          <a:spcPts val="600"/>
                        </a:spcBef>
                        <a:spcAft>
                          <a:spcPts val="600"/>
                        </a:spcAft>
                      </a:pPr>
                      <a:r>
                        <a:rPr lang="en-AU" sz="2000" dirty="0">
                          <a:solidFill>
                            <a:schemeClr val="tx1">
                              <a:lumMod val="75000"/>
                              <a:lumOff val="25000"/>
                            </a:schemeClr>
                          </a:solidFill>
                        </a:rPr>
                        <a:t>Right Documentation</a:t>
                      </a:r>
                    </a:p>
                  </a:txBody>
                  <a:tcPr anchor="ctr"/>
                </a:tc>
                <a:tc>
                  <a:txBody>
                    <a:bodyPr/>
                    <a:lstStyle/>
                    <a:p>
                      <a:pPr marL="0" indent="0" algn="l" defTabSz="914400" rtl="0" eaLnBrk="1" latinLnBrk="0" hangingPunct="1">
                        <a:lnSpc>
                          <a:spcPct val="114000"/>
                        </a:lnSpc>
                        <a:spcBef>
                          <a:spcPts val="600"/>
                        </a:spcBef>
                        <a:spcAft>
                          <a:spcPts val="600"/>
                        </a:spcAft>
                        <a:buClr>
                          <a:srgbClr val="1C96D3"/>
                        </a:buClr>
                        <a:buFont typeface="Wingdings" panose="05000000000000000000" pitchFamily="2" charset="2"/>
                        <a:buNone/>
                      </a:pPr>
                      <a:r>
                        <a:rPr lang="en-US" sz="2000" kern="1200" dirty="0">
                          <a:solidFill>
                            <a:schemeClr val="tx1">
                              <a:lumMod val="75000"/>
                              <a:lumOff val="25000"/>
                            </a:schemeClr>
                          </a:solidFill>
                        </a:rPr>
                        <a:t>Each and every time the client takes their pre-packaged medication should be recorded. </a:t>
                      </a:r>
                    </a:p>
                  </a:txBody>
                  <a:tcPr anchor="ctr"/>
                </a:tc>
                <a:extLst>
                  <a:ext uri="{0D108BD9-81ED-4DB2-BD59-A6C34878D82A}">
                    <a16:rowId xmlns:a16="http://schemas.microsoft.com/office/drawing/2014/main" val="3465667125"/>
                  </a:ext>
                </a:extLst>
              </a:tr>
            </a:tbl>
          </a:graphicData>
        </a:graphic>
      </p:graphicFrame>
      <p:pic>
        <p:nvPicPr>
          <p:cNvPr id="6" name="Picture 5">
            <a:extLst>
              <a:ext uri="{FF2B5EF4-FFF2-40B4-BE49-F238E27FC236}">
                <a16:creationId xmlns:a16="http://schemas.microsoft.com/office/drawing/2014/main" id="{3CCDAD18-59B8-42CB-8F2D-18AEC363CF4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346EE0-662C-4B10-8381-A0400A699B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0C06C9-0271-4C67-9212-4BCDF38A2E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3461922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2.3.3 Legislative Requirements and Organisational Policies and Procedures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will also need to work within the legislative requirements for medication.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Enforcing these laws ensure that the care you provide to your clients upholds their rights, including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refuse medication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educated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80FC0A3-F9CF-476E-8165-1C0AD0293C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3D244CF-D78E-468E-8A69-B4EC6103341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EC1057A-7348-40BE-A7EE-ED780A9E42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6796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using digital tablet in a hospital corridor">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28" r="992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Information regarding how the client wants to be supported during ADLs can be found within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Make sure to check the plan prior to providing support during these activities. </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If there is no information within the plan, take the time to discuss with the client their preferences. </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3683587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The legal and ethical requirements for medication are provided through the following:</a:t>
            </a:r>
            <a:endParaRPr lang="en-AU" sz="220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2BC5E140-844A-4D94-9D80-C9B0A05CF946}"/>
              </a:ext>
            </a:extLst>
          </p:cNvPr>
          <p:cNvGraphicFramePr/>
          <p:nvPr>
            <p:extLst>
              <p:ext uri="{D42A27DB-BD31-4B8C-83A1-F6EECF244321}">
                <p14:modId xmlns:p14="http://schemas.microsoft.com/office/powerpoint/2010/main" val="656059921"/>
              </p:ext>
            </p:extLst>
          </p:nvPr>
        </p:nvGraphicFramePr>
        <p:xfrm>
          <a:off x="995423" y="2326511"/>
          <a:ext cx="9572263" cy="37270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8539D96-2044-4138-82C2-6A459B6A4C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39649B7-76B5-49A1-AB14-78DAE0E7C8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EF5242B-CA7E-41E1-92FA-BF63AF6B983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38923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Disability Services Act 1986</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Disability Services Act 1986 lists flexible provisions that are responsive to the needs and goals of people with disabilities.</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Aged Care Act 1997</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Aged Care Act 1997 lists flexible provisions for aged 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2A42AD6-0AEC-4A34-878F-90CA27A9989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321FFC8-5A08-42EE-BE84-E8CFF10EB00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B23E37-46E3-4B72-BFAE-9E3BACD9A0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985226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Work Health and Safety Act 2011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 health and safety ensure the safety of you, your clients and those involved in their care.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DE2B74A-569C-4F70-B1A0-D2F88BCC69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666110C-7FC8-4B35-8040-2144528C8C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21C8ED9-8E7F-42C3-86EC-94CB871762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098202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Workplace health and safety is twofold: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46C180B4-F0CA-40A2-8633-B809673BEEA8}"/>
              </a:ext>
            </a:extLst>
          </p:cNvPr>
          <p:cNvGraphicFramePr/>
          <p:nvPr>
            <p:extLst>
              <p:ext uri="{D42A27DB-BD31-4B8C-83A1-F6EECF244321}">
                <p14:modId xmlns:p14="http://schemas.microsoft.com/office/powerpoint/2010/main" val="4069923944"/>
              </p:ext>
            </p:extLst>
          </p:nvPr>
        </p:nvGraphicFramePr>
        <p:xfrm>
          <a:off x="1266826" y="2558005"/>
          <a:ext cx="9358734" cy="3258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C6A759F-62FF-4D0E-96DD-185C74BB1CD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8DC5AE6-BB1D-459C-BDAF-6CA0464C22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ACB8249-F470-41E3-9C0C-6265B55DD41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1955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Poisons Standard October 2021</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law dictates which medications need to be prescribed.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The Standard for the Uniform Scheduling of Drugs and Poisons </a:t>
            </a:r>
            <a:r>
              <a:rPr lang="en-US" sz="2200" dirty="0">
                <a:solidFill>
                  <a:schemeClr val="tx1">
                    <a:lumMod val="75000"/>
                    <a:lumOff val="25000"/>
                  </a:schemeClr>
                </a:solidFill>
              </a:rPr>
              <a:t>(SUSDP) document contains information on drug schedules.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424CF8F-8C32-4170-86E7-5C29F32E67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F60C597-0AB5-45FF-B792-2B00CAE5A0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8FD94E-1433-41A1-8532-A50824FF78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36162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legal and ethical requirements for medication are provided through the following:</a:t>
            </a:r>
          </a:p>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Drugs and Poisons Act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laws are written to ensure the safety of the people.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Generally, they provide restrictions on the prescription, distribution and use of drugs and poisons.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902A733-6C51-4259-B8B9-994BCA2D5F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2FD0CD3-E57E-4D7D-B0C1-DB3DC95A93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FE57043-D297-4757-8E28-21AA7FF7E2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13855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2.3.4 Providing Assistance</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physically assisting clients in taking medication pre-packaged by a pharmacist: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F1BC1106-FB34-4383-858F-4FCBF2E907C8}"/>
              </a:ext>
            </a:extLst>
          </p:cNvPr>
          <p:cNvGraphicFramePr/>
          <p:nvPr>
            <p:extLst>
              <p:ext uri="{D42A27DB-BD31-4B8C-83A1-F6EECF244321}">
                <p14:modId xmlns:p14="http://schemas.microsoft.com/office/powerpoint/2010/main" val="1496912561"/>
              </p:ext>
            </p:extLst>
          </p:nvPr>
        </p:nvGraphicFramePr>
        <p:xfrm>
          <a:off x="972273" y="2708476"/>
          <a:ext cx="9952902" cy="3468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2988350-4B46-47A9-AE78-F4FC00FC38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6C9A43A-4403-48EF-92BC-DFB65A564E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EC7302C-F44E-47C4-9F5F-BAE7BCC8EF0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890837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Adverse Reactions to Medication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Adverse reactions: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unexpected and detrimental reactions to a medication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be life-threatening or a cause for </a:t>
            </a:r>
            <a:r>
              <a:rPr lang="en-US" sz="2200" dirty="0" err="1">
                <a:solidFill>
                  <a:schemeClr val="tx1">
                    <a:lumMod val="75000"/>
                    <a:lumOff val="25000"/>
                  </a:schemeClr>
                </a:solidFill>
              </a:rPr>
              <a:t>hospitalisation</a:t>
            </a:r>
            <a:r>
              <a:rPr lang="en-US" sz="2200" dirty="0">
                <a:solidFill>
                  <a:schemeClr val="tx1">
                    <a:lumMod val="75000"/>
                    <a:lumOff val="25000"/>
                  </a:schemeClr>
                </a:solidFill>
              </a:rPr>
              <a:t> or extended </a:t>
            </a:r>
            <a:r>
              <a:rPr lang="en-US" sz="2200" dirty="0" err="1">
                <a:solidFill>
                  <a:schemeClr val="tx1">
                    <a:lumMod val="75000"/>
                    <a:lumOff val="25000"/>
                  </a:schemeClr>
                </a:solidFill>
              </a:rPr>
              <a:t>hospitalisation</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May be sudden or delayed</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2E20C03-3F59-4CC4-8BEC-0492B3CD9A6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552DA5B-B518-4FA3-9EED-85A0B9BADC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9893C59-5501-4CE4-A166-288893409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239353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General signs of adverse reactions include the following:</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0FE65F34-A000-47C9-8619-1FABCF93A9ED}"/>
              </a:ext>
            </a:extLst>
          </p:cNvPr>
          <p:cNvGraphicFramePr/>
          <p:nvPr>
            <p:extLst>
              <p:ext uri="{D42A27DB-BD31-4B8C-83A1-F6EECF244321}">
                <p14:modId xmlns:p14="http://schemas.microsoft.com/office/powerpoint/2010/main" val="1686570373"/>
              </p:ext>
            </p:extLst>
          </p:nvPr>
        </p:nvGraphicFramePr>
        <p:xfrm>
          <a:off x="1006997" y="2419109"/>
          <a:ext cx="9918178" cy="3757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A9D02A5-67F5-4550-99D2-AD7014DE56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C737035-64A7-4F53-A911-AD447A5282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09DBCF8-2314-4AF3-BEBF-1CC921E6F4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50399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5" r="19809"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Contact the client’s health professionals immediately.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Seek help from the Medicines helpline at 1300 MEDICINE (1300 633 424).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1794519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2.1.1 Showering and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Good hygiene is essential for a person’s health and sense of wellbeing.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t>
            </a:r>
            <a:r>
              <a:rPr lang="en-US" sz="2200" dirty="0" err="1">
                <a:solidFill>
                  <a:schemeClr val="tx1">
                    <a:lumMod val="75000"/>
                    <a:lumOff val="25000"/>
                  </a:schemeClr>
                </a:solidFill>
              </a:rPr>
              <a:t>individualised</a:t>
            </a:r>
            <a:r>
              <a:rPr lang="en-US" sz="2200" dirty="0">
                <a:solidFill>
                  <a:schemeClr val="tx1">
                    <a:lumMod val="75000"/>
                    <a:lumOff val="25000"/>
                  </a:schemeClr>
                </a:solidFill>
              </a:rPr>
              <a:t> support, providing assistance in this area allows care workers the opportunity to inspect their clients for sores, wounds or rashes.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with assistance during a bath or shower to allow them to stay safe, as you will be able to mitigate the risk of slips and falls in the bathroom.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Creating a safe bathroom environment is vital in making a positive experience for you and your clients.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FAB11D6-B238-43AF-AA87-3C5F9C2F863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06E4B2E-A7F4-4FA8-A794-96B2A741A7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F9BA1E-3149-41E7-9F06-5A9B311F5E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451376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you cannot contact the client’s health professionals: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Seek help from the 24-hr helpline from Health Direct Australia at 1800 022 222.</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If you suspect an overdose or poisoning, call the Poisons Information Centre on 13 11 26.</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197E8B4-F015-4D8F-800C-A8476E8F8A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427D46E-A5D7-4E95-8635-C9243D1CCD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01F56B-F8DC-4068-BA49-A0B1D4F398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507779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responding to clients’ adverse reactions to medication within the scope of your own job role:</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For adverse reactions that occur in a home setting, call an ambulance at Triple Zero (000). Secondary emergency numbers include 112 and 106.</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Document the adverse reaction in an incident report. </a:t>
            </a:r>
          </a:p>
          <a:p>
            <a:pPr marL="432000" indent="0">
              <a:lnSpc>
                <a:spcPct val="114000"/>
              </a:lnSpc>
              <a:spcBef>
                <a:spcPts val="600"/>
              </a:spcBef>
              <a:spcAft>
                <a:spcPts val="600"/>
              </a:spcAft>
              <a:buClr>
                <a:srgbClr val="1C96D3"/>
              </a:buClr>
              <a:buNone/>
            </a:pPr>
            <a:r>
              <a:rPr lang="en-US" sz="2200" i="1" dirty="0">
                <a:solidFill>
                  <a:schemeClr val="tx1">
                    <a:lumMod val="75000"/>
                    <a:lumOff val="25000"/>
                  </a:schemeClr>
                </a:solidFill>
              </a:rPr>
              <a:t>Incident reports </a:t>
            </a:r>
            <a:r>
              <a:rPr lang="en-US" sz="2200" dirty="0">
                <a:solidFill>
                  <a:schemeClr val="tx1">
                    <a:lumMod val="75000"/>
                    <a:lumOff val="25000"/>
                  </a:schemeClr>
                </a:solidFill>
              </a:rPr>
              <a:t>are reports that detail negative events that happened.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Report the adverse reaction to the relevant personnel.</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08B7F36-5A4B-487C-9584-815C31B2A0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A267939-638B-435A-8701-7821D4180A4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DAB9200-FF39-4A5B-AD6D-2032F39E0F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001183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casual hand on hea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64065" t="-8790" r="-31775" b="2189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Escalation if Clients are Unable to Take Medication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Ask the client why they do not want to take the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Calmly explain the consequences of not taking their pre-packaged medication.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4DEBF621-98E0-4BCC-84E4-470277F972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5F708F1-9AF4-4355-BCA7-7A3A949215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46C3809-5BB6-4377-869D-43CF2988B4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13455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the client refuses to take pre-packaged medication, consider the procedure below:</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 medication is still refused, document the situation.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Escalate the situation by reporting to the client’s healthcare professional and your supervisors.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2B73E2B-7775-4C32-92A8-505DC6122D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70A096E-5FDA-4A81-92A9-0F15CE64FED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3910CF2-3A8F-4D38-8D27-551A324900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563619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case that the refusal of the medication has serious consequences on the health and wellbeing of the person, the following steps may be undertaken: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Consideration should be given to assessing the person’s capacity to refuse medication.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Efforts should be made to ascertain the reasons for the refusal and whether these can be addressed by providing alternative treatment or by other means.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Sensitive cultural and religious issues should be accommodated, where possible.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62C5D08-6893-4139-BFD1-BCBB5E5B37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FDDB806-0E2B-425F-A7CD-3F980E94D8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0A150BD-5E7F-4427-8EB0-E78D0F6A35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818054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331822"/>
            <a:ext cx="5654675" cy="6194357"/>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2.4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Respect and Include the Person’s Relevant Others as Part of the Support Team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7722" y="1628614"/>
            <a:ext cx="5714277" cy="3677454"/>
          </a:xfrm>
          <a:prstGeom prst="rect">
            <a:avLst/>
          </a:prstGeom>
        </p:spPr>
      </p:pic>
    </p:spTree>
    <p:extLst>
      <p:ext uri="{BB962C8B-B14F-4D97-AF65-F5344CB8AC3E}">
        <p14:creationId xmlns:p14="http://schemas.microsoft.com/office/powerpoint/2010/main" val="30752841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individual has their responsibilities in ensuring that the person gets the care they need.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respect and include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their support team.</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Respect</a:t>
            </a:r>
            <a:r>
              <a:rPr lang="en-US" sz="2200" dirty="0">
                <a:solidFill>
                  <a:schemeClr val="tx1">
                    <a:lumMod val="75000"/>
                    <a:lumOff val="25000"/>
                  </a:schemeClr>
                </a:solidFill>
              </a:rPr>
              <a:t> refers to believing that the person is valued.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involves providing support that </a:t>
            </a:r>
            <a:r>
              <a:rPr lang="en-US" sz="2200" dirty="0" err="1">
                <a:solidFill>
                  <a:schemeClr val="tx1">
                    <a:lumMod val="75000"/>
                    <a:lumOff val="25000"/>
                  </a:schemeClr>
                </a:solidFill>
              </a:rPr>
              <a:t>recognises</a:t>
            </a:r>
            <a:r>
              <a:rPr lang="en-US" sz="2200" dirty="0">
                <a:solidFill>
                  <a:schemeClr val="tx1">
                    <a:lumMod val="75000"/>
                    <a:lumOff val="25000"/>
                  </a:schemeClr>
                </a:solidFill>
              </a:rPr>
              <a:t> the individuality and preferences of the person.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7849D84-90A3-481F-948D-EA7B0DD35D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BC82842-3C63-481D-9E71-FD7277356C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A09DF5-41FC-4832-8872-7983FB5304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257343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National Disability Insurance Scheme (NDIS) supports people with disabilities and their support team.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NDIS Rules outlines the objectives of the scheme, which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99253820-EA11-4DDE-8919-5A688B7D17C9}"/>
              </a:ext>
            </a:extLst>
          </p:cNvPr>
          <p:cNvGraphicFramePr/>
          <p:nvPr>
            <p:extLst>
              <p:ext uri="{D42A27DB-BD31-4B8C-83A1-F6EECF244321}">
                <p14:modId xmlns:p14="http://schemas.microsoft.com/office/powerpoint/2010/main" val="4233796017"/>
              </p:ext>
            </p:extLst>
          </p:nvPr>
        </p:nvGraphicFramePr>
        <p:xfrm>
          <a:off x="949124" y="3229337"/>
          <a:ext cx="9976051" cy="294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D45B12B-996D-4F47-8528-6DC952D688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9DB8258-4E36-4BB0-9F1B-6BE57AD8D0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B22155-EDB2-4C6A-8D8B-E9256D59FF9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88523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t>
            </a:r>
            <a:r>
              <a:rPr lang="en-US" sz="2200" dirty="0" err="1">
                <a:solidFill>
                  <a:schemeClr val="tx1">
                    <a:lumMod val="75000"/>
                    <a:lumOff val="25000"/>
                  </a:schemeClr>
                </a:solidFill>
              </a:rPr>
              <a:t>individualised</a:t>
            </a: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directed by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relevant, consider and respect the role of family, </a:t>
            </a:r>
            <a:r>
              <a:rPr lang="en-US" sz="2200" dirty="0" err="1">
                <a:solidFill>
                  <a:schemeClr val="tx1">
                    <a:lumMod val="75000"/>
                    <a:lumOff val="25000"/>
                  </a:schemeClr>
                </a:solidFill>
              </a:rPr>
              <a:t>carers</a:t>
            </a:r>
            <a:r>
              <a:rPr lang="en-US" sz="2200" dirty="0">
                <a:solidFill>
                  <a:schemeClr val="tx1">
                    <a:lumMod val="75000"/>
                    <a:lumOff val="25000"/>
                  </a:schemeClr>
                </a:solidFill>
              </a:rPr>
              <a:t> and other persons who are significant in the life of the participant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96F1DC2-631F-4ACE-B44D-FB64DC8EE6B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D6B8696-37CF-4549-8C0A-CD4C6B4076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8AF052-27AC-410F-BA7C-C546E376FA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381196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possible, strengthen and build the capacity of families and </a:t>
            </a:r>
            <a:r>
              <a:rPr lang="en-US" sz="2200" dirty="0" err="1">
                <a:solidFill>
                  <a:schemeClr val="tx1">
                    <a:lumMod val="75000"/>
                    <a:lumOff val="25000"/>
                  </a:schemeClr>
                </a:solidFill>
              </a:rPr>
              <a:t>carers</a:t>
            </a:r>
            <a:r>
              <a:rPr lang="en-US" sz="2200" dirty="0">
                <a:solidFill>
                  <a:schemeClr val="tx1">
                    <a:lumMod val="75000"/>
                    <a:lumOff val="25000"/>
                  </a:schemeClr>
                </a:solidFill>
              </a:rPr>
              <a:t> to support participants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availability to the participant other support services generally available to any person in the community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communities to respond to the individual goals and needs of participants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BEDC562-35E2-451D-AF0A-5C054F6EC8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C40061F-15ED-4B3B-86E8-B0D98BE663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2BF36F2-D9E4-4E5F-A278-E490B530A1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41985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You may consider the following procedure when assisting a client during a shower or bath:</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A63CD479-EB93-42E9-AB8A-58BC957F524D}"/>
              </a:ext>
            </a:extLst>
          </p:cNvPr>
          <p:cNvGraphicFramePr/>
          <p:nvPr>
            <p:extLst>
              <p:ext uri="{D42A27DB-BD31-4B8C-83A1-F6EECF244321}">
                <p14:modId xmlns:p14="http://schemas.microsoft.com/office/powerpoint/2010/main" val="692757784"/>
              </p:ext>
            </p:extLst>
          </p:nvPr>
        </p:nvGraphicFramePr>
        <p:xfrm>
          <a:off x="1624768" y="2600202"/>
          <a:ext cx="8513837" cy="20843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E511D26-3575-4CB1-A499-03B1DB7510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255C1B-0FC4-4AB2-A8AD-BA4369A9A5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644CA4C-C904-4562-BD01-08693A4B0A8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1291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eelchair student in classroom">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898" r="9898"/>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underpinned by the right of the participant to exercise control over their own life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inclusion and participation of the participant in their community to achieve their goals</a:t>
            </a:r>
          </a:p>
          <a:p>
            <a:pPr marL="457200" indent="-457200">
              <a:lnSpc>
                <a:spcPct val="114000"/>
              </a:lnSpc>
              <a:spcBef>
                <a:spcPts val="600"/>
              </a:spcBef>
              <a:spcAft>
                <a:spcPts val="600"/>
              </a:spcAft>
              <a:buClr>
                <a:srgbClr val="1C96D3"/>
              </a:buClr>
              <a:buFont typeface="+mj-lt"/>
              <a:buAutoNum type="alphaLcPeriod" startAt="7"/>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7581075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According to the principles set in the NDIS Act, the preparation of a person's plan and management of the funding for support should:</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choice and independence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 tailored and flexible responses to the individual goals and needs of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the context for the provision of disability services to the participant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appropriate, coordinate the delivery of disability services with more than one disability service provider. </a:t>
            </a:r>
          </a:p>
          <a:p>
            <a:pPr marL="457200" indent="-457200">
              <a:lnSpc>
                <a:spcPct val="114000"/>
              </a:lnSpc>
              <a:spcBef>
                <a:spcPts val="600"/>
              </a:spcBef>
              <a:spcAft>
                <a:spcPts val="600"/>
              </a:spcAft>
              <a:buClr>
                <a:srgbClr val="1C96D3"/>
              </a:buClr>
              <a:buFont typeface="+mj-lt"/>
              <a:buAutoNum type="alphaLcPeriod" startAt="11"/>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F1255D3-0B1F-494C-B129-152298C50F7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B278649-2411-4094-8C13-E13B55B40D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189A02-21CF-4107-BACB-842D01EBDD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07649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Principles Underlying Respectful Behaviour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201E1627-B7BE-4FE8-9271-6FCEB4486BA5}"/>
              </a:ext>
            </a:extLst>
          </p:cNvPr>
          <p:cNvGraphicFramePr/>
          <p:nvPr>
            <p:extLst>
              <p:ext uri="{D42A27DB-BD31-4B8C-83A1-F6EECF244321}">
                <p14:modId xmlns:p14="http://schemas.microsoft.com/office/powerpoint/2010/main" val="158165251"/>
              </p:ext>
            </p:extLst>
          </p:nvPr>
        </p:nvGraphicFramePr>
        <p:xfrm>
          <a:off x="983849" y="2974694"/>
          <a:ext cx="9792181" cy="3183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B0F2216-4DE5-4099-8972-033CC9F526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9A53F65-957D-4C02-8383-F9263A7DDA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CBFA3A2-E512-4627-8905-CB6F31DF91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3201186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principles underlying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are as follows: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201E1627-B7BE-4FE8-9271-6FCEB4486BA5}"/>
              </a:ext>
            </a:extLst>
          </p:cNvPr>
          <p:cNvGraphicFramePr/>
          <p:nvPr>
            <p:extLst>
              <p:ext uri="{D42A27DB-BD31-4B8C-83A1-F6EECF244321}">
                <p14:modId xmlns:p14="http://schemas.microsoft.com/office/powerpoint/2010/main" val="2247239409"/>
              </p:ext>
            </p:extLst>
          </p:nvPr>
        </p:nvGraphicFramePr>
        <p:xfrm>
          <a:off x="985596" y="2510580"/>
          <a:ext cx="9792181" cy="3183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0A8EFB4-3187-4FA4-9AC6-FFBF97F84D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E8B7304-2A93-447D-B0B6-B6203D1759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8A9D52-655E-4188-8723-BC6BE3A7152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22175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ED372C22-23C7-4D63-AEDC-3FEC75F4EEE6}"/>
              </a:ext>
            </a:extLst>
          </p:cNvPr>
          <p:cNvGraphicFramePr/>
          <p:nvPr>
            <p:extLst>
              <p:ext uri="{D42A27DB-BD31-4B8C-83A1-F6EECF244321}">
                <p14:modId xmlns:p14="http://schemas.microsoft.com/office/powerpoint/2010/main" val="3546039553"/>
              </p:ext>
            </p:extLst>
          </p:nvPr>
        </p:nvGraphicFramePr>
        <p:xfrm>
          <a:off x="1030147" y="2372810"/>
          <a:ext cx="9375494" cy="3773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612FEDB-CA52-4003-A1D4-6653820405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4BA8D39-C7AE-439B-AA0F-EE3B2987E7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8F84714-766C-4981-B9D3-370C4ECFE91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8174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demonstrate respectful </a:t>
            </a:r>
            <a:r>
              <a:rPr lang="en-US" sz="2200" dirty="0" err="1">
                <a:solidFill>
                  <a:schemeClr val="tx1">
                    <a:lumMod val="75000"/>
                    <a:lumOff val="25000"/>
                  </a:schemeClr>
                </a:solidFill>
              </a:rPr>
              <a:t>behaviour</a:t>
            </a:r>
            <a:r>
              <a:rPr lang="en-US" sz="2200" dirty="0">
                <a:solidFill>
                  <a:schemeClr val="tx1">
                    <a:lumMod val="75000"/>
                    <a:lumOff val="25000"/>
                  </a:schemeClr>
                </a:solidFill>
              </a:rPr>
              <a:t> towards a client’s: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ED372C22-23C7-4D63-AEDC-3FEC75F4EEE6}"/>
              </a:ext>
            </a:extLst>
          </p:cNvPr>
          <p:cNvGraphicFramePr/>
          <p:nvPr>
            <p:extLst>
              <p:ext uri="{D42A27DB-BD31-4B8C-83A1-F6EECF244321}">
                <p14:modId xmlns:p14="http://schemas.microsoft.com/office/powerpoint/2010/main" val="1185632300"/>
              </p:ext>
            </p:extLst>
          </p:nvPr>
        </p:nvGraphicFramePr>
        <p:xfrm>
          <a:off x="975360" y="2519680"/>
          <a:ext cx="9430281" cy="3626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2D800A5-663A-4AC9-842F-F5651170DB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7692EFF-5764-41B0-9D8A-5CF8248713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B9FEC9B-5170-42CB-A2CE-8880CD1D32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40218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2.4.1 Respect the </a:t>
            </a:r>
            <a:r>
              <a:rPr lang="en-US" b="1" dirty="0" err="1">
                <a:solidFill>
                  <a:srgbClr val="FF595E"/>
                </a:solidFill>
                <a:latin typeface="+mn-lt"/>
              </a:rPr>
              <a:t>Carer</a:t>
            </a:r>
            <a:r>
              <a:rPr lang="en-US" b="1" dirty="0">
                <a:solidFill>
                  <a:srgbClr val="FF595E"/>
                </a:solidFill>
                <a:latin typeface="+mn-lt"/>
              </a:rPr>
              <a:t>, Family and Others Identified by Clients as Part of the</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relationship of the client with their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that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play a vital role in supporting the client.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C8BF6EC-CDFC-4D18-8663-74F7DC082C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8E465F2-3F27-4C3E-8D39-672C1B8C16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B693EA6-F16C-4435-96F0-6C678C4CBF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7887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ways you can show your respect to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your clients as part of the support team: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Acknowledge the different views of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Recognise</a:t>
            </a:r>
            <a:r>
              <a:rPr lang="en-US" sz="2200" dirty="0">
                <a:solidFill>
                  <a:schemeClr val="tx1">
                    <a:lumMod val="75000"/>
                    <a:lumOff val="25000"/>
                  </a:schemeClr>
                </a:solidFill>
              </a:rPr>
              <a:t> the challenges faced by the </a:t>
            </a:r>
            <a:r>
              <a:rPr lang="en-US" sz="2200" dirty="0" err="1">
                <a:solidFill>
                  <a:schemeClr val="tx1">
                    <a:lumMod val="75000"/>
                    <a:lumOff val="25000"/>
                  </a:schemeClr>
                </a:solidFill>
              </a:rPr>
              <a:t>carer</a:t>
            </a:r>
            <a:r>
              <a:rPr lang="en-US" sz="2200" dirty="0">
                <a:solidFill>
                  <a:schemeClr val="tx1">
                    <a:lumMod val="75000"/>
                    <a:lumOff val="25000"/>
                  </a:schemeClr>
                </a:solidFill>
              </a:rPr>
              <a:t>, family and others identified by the client.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0891CD5-F594-40B4-9013-FECA56D03E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858210E-02B5-449C-B78B-620EBDE3F04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46BD41-6F1E-4F05-B44C-8CD76D29E3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436997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fontScale="90000"/>
          </a:bodyPr>
          <a:lstStyle/>
          <a:p>
            <a:r>
              <a:rPr lang="en-US" b="1" dirty="0">
                <a:solidFill>
                  <a:srgbClr val="FF595E"/>
                </a:solidFill>
                <a:latin typeface="+mn-lt"/>
              </a:rPr>
              <a:t>2.4.2 Include the </a:t>
            </a:r>
            <a:r>
              <a:rPr lang="en-US" b="1" dirty="0" err="1">
                <a:solidFill>
                  <a:srgbClr val="FF595E"/>
                </a:solidFill>
                <a:latin typeface="+mn-lt"/>
              </a:rPr>
              <a:t>Carer</a:t>
            </a:r>
            <a:r>
              <a:rPr lang="en-US" b="1" dirty="0">
                <a:solidFill>
                  <a:srgbClr val="FF595E"/>
                </a:solidFill>
                <a:latin typeface="+mn-lt"/>
              </a:rPr>
              <a:t>, Family and Others Identified by Clients as Part of the </a:t>
            </a:r>
            <a:br>
              <a:rPr lang="en-US" b="1" dirty="0">
                <a:solidFill>
                  <a:srgbClr val="FF595E"/>
                </a:solidFill>
                <a:latin typeface="+mn-lt"/>
              </a:rPr>
            </a:br>
            <a:r>
              <a:rPr lang="en-US" b="1" dirty="0">
                <a:solidFill>
                  <a:srgbClr val="FF595E"/>
                </a:solidFill>
                <a:latin typeface="+mn-lt"/>
              </a:rPr>
              <a:t> Support Team</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support team member has roles and responsibilities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thus, you must ensure that there is communication between you and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3957520C-725C-B512-B0B9-D043D57B6685}"/>
              </a:ext>
            </a:extLst>
          </p:cNvPr>
          <p:cNvGraphicFramePr/>
          <p:nvPr>
            <p:extLst>
              <p:ext uri="{D42A27DB-BD31-4B8C-83A1-F6EECF244321}">
                <p14:modId xmlns:p14="http://schemas.microsoft.com/office/powerpoint/2010/main" val="2676090379"/>
              </p:ext>
            </p:extLst>
          </p:nvPr>
        </p:nvGraphicFramePr>
        <p:xfrm>
          <a:off x="1036320" y="2733040"/>
          <a:ext cx="9763760" cy="3342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CD40BB4C-4405-48E7-8435-124194666F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E459619-FED3-45DF-B1C5-BEB541137E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3BC299B-F41A-4343-9B37-6D1B7E0DE89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551969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Briefings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short, structured meetings where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talk about the client, the support service, the support activity or the situation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a promising avenue for those involved to express themselves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Usually done face-to-face or </a:t>
            </a:r>
            <a:r>
              <a:rPr lang="en-US" sz="2200" dirty="0">
                <a:solidFill>
                  <a:schemeClr val="tx1">
                    <a:lumMod val="75000"/>
                    <a:lumOff val="25000"/>
                  </a:schemeClr>
                </a:solidFill>
              </a:rPr>
              <a:t>through video conferencing, which requires the use of the internet.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53F4AA4-003A-4545-9E1E-158A82056A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BE9BB81-002A-4762-82E9-B42CA2C9AE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3E921E-A7CE-4511-88E6-7F997B58D9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648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2.1.2 Bed Bathing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If bathing becomes difficult, bed baths may be done to maintain their hygiene. </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Doing bed baths means bathing a person who is confined to bed.</a:t>
            </a:r>
          </a:p>
          <a:p>
            <a:pPr marL="0" indent="0">
              <a:lnSpc>
                <a:spcPct val="114000"/>
              </a:lnSpc>
              <a:spcBef>
                <a:spcPts val="600"/>
              </a:spcBef>
              <a:spcAft>
                <a:spcPts val="600"/>
              </a:spcAft>
              <a:buClr>
                <a:srgbClr val="1C96D3"/>
              </a:buClr>
              <a:buNone/>
            </a:pPr>
            <a:r>
              <a:rPr lang="en-US" sz="2200">
                <a:solidFill>
                  <a:schemeClr val="tx1">
                    <a:lumMod val="75000"/>
                    <a:lumOff val="25000"/>
                  </a:schemeClr>
                </a:solidFill>
              </a:rPr>
              <a:t>Aside from maintaining hygiene, bed bathing helps ease some of the discomfort associated with prolonged immobility for clients.</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9EE7E70-5DFD-43A5-ABB7-308D535D78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A82A66D-A8D9-40F1-BF6B-9DB428EE84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B31B399-8195-4025-92A5-5095F24635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7919382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the briefing, you may create the following checklist as a guide for the meeting: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Who will assist the client in the support activity?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Does everyone understand their assigned roles?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staff availability issues present?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What are the resources needed for the support activity? Are there any potential issues regarding the resources that can impact the activity?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9E4C072-0AE2-4C25-8F56-F995F26416D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DA8D2A-5AEF-46EE-964A-CF8CB2E9A80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E1E5EE2-7BDD-493B-9EC3-A8BE7797EA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029190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Debriefings</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Debriefings</a:t>
            </a:r>
            <a:r>
              <a:rPr lang="en-US" sz="2200" dirty="0">
                <a:solidFill>
                  <a:schemeClr val="tx1">
                    <a:lumMod val="75000"/>
                    <a:lumOff val="25000"/>
                  </a:schemeClr>
                </a:solidFill>
              </a:rPr>
              <a:t> are brief and informal exchange and feedback sessions that occur after a support activity or situation.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Debriefings identify: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A3A78369-02C3-B84A-4F55-2F08509894EF}"/>
              </a:ext>
            </a:extLst>
          </p:cNvPr>
          <p:cNvGraphicFramePr/>
          <p:nvPr>
            <p:extLst>
              <p:ext uri="{D42A27DB-BD31-4B8C-83A1-F6EECF244321}">
                <p14:modId xmlns:p14="http://schemas.microsoft.com/office/powerpoint/2010/main" val="382354749"/>
              </p:ext>
            </p:extLst>
          </p:nvPr>
        </p:nvGraphicFramePr>
        <p:xfrm>
          <a:off x="944879" y="3860800"/>
          <a:ext cx="9980295" cy="2225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D67B541-429C-4440-A38C-A65166F28E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57924A9-1115-4018-A5CF-5A08CF1997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C0D073-B143-4BA9-AAA4-49F2ACA837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84392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Emails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great way to send important files and documentation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Sent to those involved in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effective tool for storing information that everyone can refer to at any time, such as: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Correspondence regarding details about the person's support services and activities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Meeting minutes of briefing or debriefing sessions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AEF3CFA-E6EE-4C7A-B593-A5B74CF030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824F4FF-254E-4E01-B327-DD75F09BF6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9D14174-E301-45A8-8926-865A5BCD8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832606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Cloud Storage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Is an online-based computer model for quick storage and access of files and documents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you to store large-sized files or documentation, such as: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61D8A423-CA67-2113-044F-3799B6A421B7}"/>
              </a:ext>
            </a:extLst>
          </p:cNvPr>
          <p:cNvGraphicFramePr/>
          <p:nvPr>
            <p:extLst>
              <p:ext uri="{D42A27DB-BD31-4B8C-83A1-F6EECF244321}">
                <p14:modId xmlns:p14="http://schemas.microsoft.com/office/powerpoint/2010/main" val="1770161300"/>
              </p:ext>
            </p:extLst>
          </p:nvPr>
        </p:nvGraphicFramePr>
        <p:xfrm>
          <a:off x="1266826" y="3799840"/>
          <a:ext cx="9045574" cy="2265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855C490-3255-43BF-AC3B-0B051A85D2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358457C-A160-41D7-B74E-7FF3B235A6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E632D45-A89D-436B-9F11-20B6E938B31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18916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88658" y="521110"/>
            <a:ext cx="5654675" cy="5815780"/>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2.5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Support the Person According to Considerations, Policies and Procedures </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People using sign language">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77397" y="1573306"/>
            <a:ext cx="5680538" cy="3787386"/>
          </a:xfrm>
          <a:prstGeom prst="rect">
            <a:avLst/>
          </a:prstGeom>
        </p:spPr>
      </p:pic>
    </p:spTree>
    <p:extLst>
      <p:ext uri="{BB962C8B-B14F-4D97-AF65-F5344CB8AC3E}">
        <p14:creationId xmlns:p14="http://schemas.microsoft.com/office/powerpoint/2010/main" val="317451882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providing support to clients, always remember that they must be assisted to take control of their life so you must take into consideration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Duty of care </a:t>
            </a:r>
            <a:r>
              <a:rPr lang="en-US" sz="2200" dirty="0">
                <a:solidFill>
                  <a:schemeClr val="tx1">
                    <a:lumMod val="75000"/>
                    <a:lumOff val="25000"/>
                  </a:schemeClr>
                </a:solidFill>
              </a:rPr>
              <a:t>refers to your legal obligation to always act in your clients’ best interest. </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Dignity of risk </a:t>
            </a:r>
            <a:r>
              <a:rPr lang="en-US" sz="2200" dirty="0">
                <a:solidFill>
                  <a:schemeClr val="tx1">
                    <a:lumMod val="75000"/>
                    <a:lumOff val="25000"/>
                  </a:schemeClr>
                </a:solidFill>
              </a:rPr>
              <a:t>refers to allowing your clients to take part in activities that may come with risks.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57D96D90-C6FB-4FA4-AEB9-12C846D8DE01}"/>
              </a:ext>
            </a:extLst>
          </p:cNvPr>
          <p:cNvGraphicFramePr/>
          <p:nvPr>
            <p:extLst>
              <p:ext uri="{D42A27DB-BD31-4B8C-83A1-F6EECF244321}">
                <p14:modId xmlns:p14="http://schemas.microsoft.com/office/powerpoint/2010/main" val="848545951"/>
              </p:ext>
            </p:extLst>
          </p:nvPr>
        </p:nvGraphicFramePr>
        <p:xfrm>
          <a:off x="985520" y="2844800"/>
          <a:ext cx="9763759" cy="129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958A2EC-C3C7-4732-AD81-6ECBCE4448F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92E73B6-3A0B-4ED5-A346-CC1E13EF98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AC1863-CC82-4D23-95F9-1CB40C75332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591147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AU" sz="2200" dirty="0">
                <a:solidFill>
                  <a:schemeClr val="tx1">
                    <a:lumMod val="75000"/>
                    <a:lumOff val="25000"/>
                  </a:schemeClr>
                </a:solidFill>
              </a:rPr>
              <a:t>To provide support according to duty of care and dignity of risk, you must encourage your clients to make their own choices and decisions.</a:t>
            </a:r>
          </a:p>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Making a decision does not require the existence of alternatives. On the other hand, making a choice means that the client has various other options available to them.</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E7FE425-7900-4553-928F-8CE1F36D8B2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F6B0317-D5CE-4500-9AA8-810D2734240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D13CBE7-81F2-4154-8A5A-C871111532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92319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Choices and decisions are similar but slightly different:</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decision is dependent on facts and relevant information. In contrast, a choice is only reliant on the client’s preferences, values or beliefs.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 client makes a decision, they are going through analysis and evaluation to find the best course of action. When they make a choice, the client simply uses a mindset approach to pick among a variety of options. </a:t>
            </a: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6CCAE52-94A6-4F6C-90FB-2D7AD2E0319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179F8A4-378D-4ECE-9B56-952A0E4EFA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0A5B8E-F7D6-45A5-9820-5F311A6B0C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957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BD0B8B94-7646-422D-BDFC-4FE3B1190776}"/>
              </a:ext>
            </a:extLst>
          </p:cNvPr>
          <p:cNvGraphicFramePr/>
          <p:nvPr>
            <p:extLst>
              <p:ext uri="{D42A27DB-BD31-4B8C-83A1-F6EECF244321}">
                <p14:modId xmlns:p14="http://schemas.microsoft.com/office/powerpoint/2010/main" val="4138099720"/>
              </p:ext>
            </p:extLst>
          </p:nvPr>
        </p:nvGraphicFramePr>
        <p:xfrm>
          <a:off x="955041" y="2245360"/>
          <a:ext cx="9929494" cy="3951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CB468760-CECD-4D91-ADF2-7F8B16D09A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6902E7A-5D16-43A4-B4C2-2F46A0C86F7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C43902-EBA1-479B-A37E-30166FB685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9962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clients to make their own choices involves doing the following: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BD0B8B94-7646-422D-BDFC-4FE3B1190776}"/>
              </a:ext>
            </a:extLst>
          </p:cNvPr>
          <p:cNvGraphicFramePr/>
          <p:nvPr>
            <p:extLst>
              <p:ext uri="{D42A27DB-BD31-4B8C-83A1-F6EECF244321}">
                <p14:modId xmlns:p14="http://schemas.microsoft.com/office/powerpoint/2010/main" val="806819014"/>
              </p:ext>
            </p:extLst>
          </p:nvPr>
        </p:nvGraphicFramePr>
        <p:xfrm>
          <a:off x="955041" y="2245360"/>
          <a:ext cx="9929494" cy="39519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A63E176-D58F-4197-8719-79FA31888A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8058AB3-9335-4135-8F9A-DE719E58CA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75AA196-1B7A-4D45-B156-A9AECE2C1E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9423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Prepare for the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 to prepare for the bed bath:</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54B89624-1F44-4808-8BEB-A1EF7D16D762}"/>
              </a:ext>
            </a:extLst>
          </p:cNvPr>
          <p:cNvGraphicFramePr/>
          <p:nvPr>
            <p:extLst>
              <p:ext uri="{D42A27DB-BD31-4B8C-83A1-F6EECF244321}">
                <p14:modId xmlns:p14="http://schemas.microsoft.com/office/powerpoint/2010/main" val="2479205731"/>
              </p:ext>
            </p:extLst>
          </p:nvPr>
        </p:nvGraphicFramePr>
        <p:xfrm>
          <a:off x="944545" y="3024554"/>
          <a:ext cx="9980630" cy="30044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8A64B43-E561-4B9E-AA94-2C36490EE6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025B668-CDA9-4EA4-92A7-192D030891B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85C618-3F1E-4902-81AB-1C821DB850D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12870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danger to letting the clients make choices for themselves. Sometimes, a person who has many options to choose from will:</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24E9D02-5374-4A81-B422-CCEE79A7B7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11BED64-29CB-4B35-AF79-A1C534A17D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64F861-5C4D-49CB-8D51-56F2802077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706382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close-ended questions instead of open-ended questions.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a:t>
            </a: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R="64770">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B1AAC24-0FC7-4B71-A459-2929CD3E06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3C63D32-1295-444D-BA91-D99CE7CE9E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A207BF5-E5A9-4A62-9604-E1C7C4699B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0078104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Elderly woman thumbs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9736" t="-10947" r="-20077" b="12451"/>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support clients to make choices not to fall victim to these dangers as part of your dignity of risk to your clients. Doing this involves the following:</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7E9F60E6-E191-4353-9568-2DF299FFC8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E848207-39D9-4B2E-B2F7-2E5F27A1A3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32DC84F-6D3C-4D22-9ED5-BC6CF3C05D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1591455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2.5.1 Maintaining the Privacy of Clients</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remember to support clients by maintaining their privacy which can be done by asking for their informed consent.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 </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7" name="Content Placeholder 14">
            <a:extLst>
              <a:ext uri="{FF2B5EF4-FFF2-40B4-BE49-F238E27FC236}">
                <a16:creationId xmlns:a16="http://schemas.microsoft.com/office/drawing/2014/main" id="{12C800D1-5F85-4E76-AB43-B78A091C07E8}"/>
              </a:ext>
            </a:extLst>
          </p:cNvPr>
          <p:cNvPicPr>
            <a:picLocks noChangeAspect="1"/>
          </p:cNvPicPr>
          <p:nvPr/>
        </p:nvPicPr>
        <p:blipFill rotWithShape="1">
          <a:blip r:embed="rId3">
            <a:extLst>
              <a:ext uri="{28A0092B-C50C-407E-A947-70E740481C1C}">
                <a14:useLocalDpi xmlns:a14="http://schemas.microsoft.com/office/drawing/2010/main" val="0"/>
              </a:ext>
            </a:extLst>
          </a:blip>
          <a:srcRect l="-298" r="-6"/>
          <a:stretch/>
        </p:blipFill>
        <p:spPr bwMode="auto">
          <a:xfrm>
            <a:off x="6173401" y="1825625"/>
            <a:ext cx="5811520" cy="3210548"/>
          </a:xfrm>
          <a:prstGeom prst="rect">
            <a:avLst/>
          </a:prstGeom>
          <a:noFill/>
          <a:ln>
            <a:noFill/>
          </a:ln>
        </p:spPr>
      </p:pic>
      <p:pic>
        <p:nvPicPr>
          <p:cNvPr id="8" name="Picture 7">
            <a:extLst>
              <a:ext uri="{FF2B5EF4-FFF2-40B4-BE49-F238E27FC236}">
                <a16:creationId xmlns:a16="http://schemas.microsoft.com/office/drawing/2014/main" id="{B9C8AC7A-37B1-4985-AECB-CD0E26C0D2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36480E2-0CDE-4C55-B9F5-9C3448A4BDD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DD12D80-A73F-4C36-A5C0-154694FA447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1045679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572745FC-5B70-4018-924B-C7E6A40509AB}"/>
              </a:ext>
            </a:extLst>
          </p:cNvPr>
          <p:cNvGraphicFramePr/>
          <p:nvPr>
            <p:extLst>
              <p:ext uri="{D42A27DB-BD31-4B8C-83A1-F6EECF244321}">
                <p14:modId xmlns:p14="http://schemas.microsoft.com/office/powerpoint/2010/main" val="3483965524"/>
              </p:ext>
            </p:extLst>
          </p:nvPr>
        </p:nvGraphicFramePr>
        <p:xfrm>
          <a:off x="965200" y="2804160"/>
          <a:ext cx="9652000" cy="3261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773CB97-16E7-42C7-AD2C-8E869F5BB34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2BE9049-0A31-4062-8B5F-CFD9834801D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D6C30F-F2CE-49DD-A5A5-3CFEF611277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44996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Informed consent is necessary in all cases, except when: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person</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marR="64770">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person is in danger or risk of harm, and the information is needed to file a report</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1EF81CF-06AE-4764-8199-266684A85E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A5D1419-5C40-4B53-B945-D77CBF5298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432E94-DC6E-4F47-8C8F-729F7718D5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2230776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Prevent others from forcing the client into making a decision they disagree with</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a:t>
            </a:r>
          </a:p>
          <a:p>
            <a:pPr marL="0" marR="64770" indent="0">
              <a:lnSpc>
                <a:spcPct val="114000"/>
              </a:lnSpc>
              <a:spcBef>
                <a:spcPts val="600"/>
              </a:spcBef>
              <a:spcAft>
                <a:spcPts val="600"/>
              </a:spcAft>
              <a:buClr>
                <a:srgbClr val="1C96D3"/>
              </a:buClr>
              <a:buNone/>
            </a:pPr>
            <a:endParaRPr lang="en-PH"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7F284F1-CBFD-426F-B835-76AF7D576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8E70D48-2AC9-462C-AF7B-8BE903D31C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DDD5AB-F474-4CE9-9B36-75F8C935EE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559580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marR="64770" indent="0">
              <a:lnSpc>
                <a:spcPct val="114000"/>
              </a:lnSpc>
              <a:spcBef>
                <a:spcPts val="600"/>
              </a:spcBef>
              <a:spcAft>
                <a:spcPts val="600"/>
              </a:spcAft>
              <a:buClr>
                <a:srgbClr val="1C96D3"/>
              </a:buClr>
              <a:buNone/>
            </a:pPr>
            <a:r>
              <a:rPr lang="en-US" sz="2200" dirty="0">
                <a:solidFill>
                  <a:schemeClr val="tx1">
                    <a:lumMod val="75000"/>
                    <a:lumOff val="25000"/>
                  </a:schemeClr>
                </a:solidFill>
              </a:rPr>
              <a:t>Ensuring that clients can provide informed consent allows you to:</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the client’s interests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the client and answer all questions</a:t>
            </a:r>
          </a:p>
          <a:p>
            <a:pPr marR="64770">
              <a:lnSpc>
                <a:spcPct val="12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if an option will present a substantial risk for harm to the client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212C052-2AE0-4CC9-A791-AB734C0AF2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E175ADC-F4C8-44CB-A0B8-02E496A3802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58501B9-D950-4448-BF84-EEE5A5AF5A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101088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2.5.2 Restrictive Practices</a:t>
            </a:r>
            <a:endParaRPr lang="en-AU" b="1" dirty="0">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Restrictive practices </a:t>
            </a:r>
            <a:r>
              <a:rPr lang="en-US" sz="2200" dirty="0">
                <a:solidFill>
                  <a:schemeClr val="tx1">
                    <a:lumMod val="75000"/>
                    <a:lumOff val="25000"/>
                  </a:schemeClr>
                </a:solidFill>
              </a:rPr>
              <a:t>involve the use of interventions and practices that have the effect of restricting the rights or freedom of movement of a person.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Ideally, this is done as a last option and only to ensure the safety of everyone involved.</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10" name="Graphic 876719980">
            <a:extLst>
              <a:ext uri="{FF2B5EF4-FFF2-40B4-BE49-F238E27FC236}">
                <a16:creationId xmlns:a16="http://schemas.microsoft.com/office/drawing/2014/main" id="{C6785010-9220-4FFC-ACAA-66C5A8EC15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75500" y="1825625"/>
            <a:ext cx="3657600" cy="3657600"/>
          </a:xfrm>
          <a:prstGeom prst="rect">
            <a:avLst/>
          </a:prstGeom>
        </p:spPr>
      </p:pic>
      <p:pic>
        <p:nvPicPr>
          <p:cNvPr id="7" name="Picture 6">
            <a:extLst>
              <a:ext uri="{FF2B5EF4-FFF2-40B4-BE49-F238E27FC236}">
                <a16:creationId xmlns:a16="http://schemas.microsoft.com/office/drawing/2014/main" id="{6E814EC0-C969-4014-992A-5A72A5E1EF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825BF4C-684B-4E79-BE0F-695A6BE29D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B5D07E-FBAB-4687-8D42-9E392880C3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302634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Chemical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medication or chemical substance.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primary purpose is to influence a person's </a:t>
            </a:r>
            <a:r>
              <a:rPr lang="en-US" sz="2200" dirty="0" err="1">
                <a:solidFill>
                  <a:schemeClr val="tx1">
                    <a:lumMod val="75000"/>
                    <a:lumOff val="25000"/>
                  </a:schemeClr>
                </a:solidFill>
              </a:rPr>
              <a:t>behaviour</a:t>
            </a:r>
            <a:r>
              <a:rPr lang="en-US" sz="2200" dirty="0">
                <a:solidFill>
                  <a:schemeClr val="tx1">
                    <a:lumMod val="75000"/>
                    <a:lumOff val="25000"/>
                  </a:schemeClr>
                </a:solidFill>
              </a:rPr>
              <a:t>.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Environmental restraint </a:t>
            </a:r>
          </a:p>
          <a:p>
            <a:pPr marL="230400" indent="0">
              <a:lnSpc>
                <a:spcPct val="114000"/>
              </a:lnSpc>
              <a:spcBef>
                <a:spcPts val="600"/>
              </a:spcBef>
              <a:spcAft>
                <a:spcPts val="600"/>
              </a:spcAft>
              <a:buClr>
                <a:srgbClr val="1C96D3"/>
              </a:buClr>
              <a:buNone/>
            </a:pPr>
            <a:r>
              <a:rPr lang="en-AU" sz="2200" dirty="0">
                <a:solidFill>
                  <a:schemeClr val="tx1">
                    <a:lumMod val="75000"/>
                    <a:lumOff val="25000"/>
                  </a:schemeClr>
                </a:solidFill>
              </a:rPr>
              <a:t>The practice or intervention involves restricting a person's access to all parts of their environment.</a:t>
            </a:r>
            <a:endParaRPr lang="en-PH"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53047E6-ED45-46E4-B0B5-56C9C82C8F3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952B4D2-E3E8-4A06-A8D9-6D72B3A826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655D684-03DA-4AC2-81CC-3C72615267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6684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During the Bed Bath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lie on their back, with their legs slightly separated and arms loosely by their side.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undress as much as they can. Refer to Section 2.1.5 for further discussion.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Cover the client with a single sheet to maintain their privacy.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8399A9D-677D-4C46-94C5-265B4622980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5DFE18F-B25F-44B7-9161-953F16B3FAB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B711A0-6867-4EAC-8729-4C41AC3B7C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99172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five types of restrictive practices: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Mechanical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use of a device that restricts the movement of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Physical restraint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using physical force to restrict a person. </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Seclusion</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practice or intervention involves the solitary confinement of a person. </a:t>
            </a:r>
            <a:endParaRPr lang="en-PH" sz="2200" dirty="0">
              <a:solidFill>
                <a:schemeClr val="tx1">
                  <a:lumMod val="75000"/>
                  <a:lumOff val="25000"/>
                </a:schemeClr>
              </a:solidFill>
            </a:endParaRP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CC117C7-8CF4-4EFC-856C-DAE336B411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3E9D6CF-8BA8-42AF-86AD-8C09E93F590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ECB909B-07FE-4037-B98C-9F072382FD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14587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Requirements for the Use of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document the alternatives to restrictive practices that have been considered and used, and why they have not been successful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as a last resort to prevent harm to the client or other people.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 approved health practitioner has assessed the client as posing a risk of harm to themself or another person.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86D1CFD-D95C-4966-8D6C-168BF0DEA9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BAE9AFC-531E-40D1-97D5-9F45CD40AC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02302B-3AA2-4DE5-839F-27D74B511C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425817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octor preparing needle">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859" r="9859"/>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 case of a chemical restraint, the assessments must be conducted by a medical or nurse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Best practice alternative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strategies have been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Restrictive practices must only be used in proportion to the risk of harm. </a:t>
            </a:r>
            <a:endParaRPr lang="en-AU"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864374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following must be continuously monitored, reviewed and documented:</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any restrictive practices are used, the consumer must be regularly monitored for signs of distress or harm, side effects and adverse events among others</a:t>
            </a:r>
          </a:p>
          <a:p>
            <a:pPr>
              <a:lnSpc>
                <a:spcPct val="114000"/>
              </a:lnSpc>
              <a:spcBef>
                <a:spcPts val="600"/>
              </a:spcBef>
              <a:spcAft>
                <a:spcPts val="600"/>
              </a:spcAft>
              <a:buClr>
                <a:srgbClr val="1C96D3"/>
              </a:buClr>
              <a:buFont typeface="Wingdings" panose="05000000000000000000" pitchFamily="2" charset="2"/>
              <a:buChar char="§"/>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D160795E-669A-4734-BA41-46F080793848}"/>
              </a:ext>
            </a:extLst>
          </p:cNvPr>
          <p:cNvGraphicFramePr/>
          <p:nvPr>
            <p:extLst>
              <p:ext uri="{D42A27DB-BD31-4B8C-83A1-F6EECF244321}">
                <p14:modId xmlns:p14="http://schemas.microsoft.com/office/powerpoint/2010/main" val="2497545825"/>
              </p:ext>
            </p:extLst>
          </p:nvPr>
        </p:nvGraphicFramePr>
        <p:xfrm>
          <a:off x="1266825" y="3159759"/>
          <a:ext cx="9658349" cy="1788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5D2FA40-87FE-4D1D-B1CB-64CDFF3AB6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523FCB33-9B08-4E43-BDC8-997721155C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6B127D7-09C7-47C1-BFDE-A740B5F34B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749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the restrictive practice must be regularly reviewed by the provider with a view to removing it as soon as possible or practicable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Providers are required to develop and implement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4C920CC-8B56-497E-9DB6-31CC0A051CA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1BB413F-6E80-4335-B130-D236847BDB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FD7C961-0166-4E83-9AC6-C581B004FA1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50490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Care providers must consider whether an individually appropriate alternative strategy can be used.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Informed consent for the use of a restrictive practice must be obtained from the person.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2FD0F83-4408-4FF6-9025-5B9192C171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56D06B0-720A-4018-ADAD-40BDD272649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1EF466D-D044-4674-8F29-D0857F9563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66870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requirements must be met for the use of any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use of restrictive practices must comply with the following legislative and regulatory requirements:</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01DCA3DD-AC15-4088-9BB3-92A395EA9B94}"/>
              </a:ext>
            </a:extLst>
          </p:cNvPr>
          <p:cNvGraphicFramePr/>
          <p:nvPr>
            <p:extLst>
              <p:ext uri="{D42A27DB-BD31-4B8C-83A1-F6EECF244321}">
                <p14:modId xmlns:p14="http://schemas.microsoft.com/office/powerpoint/2010/main" val="441995147"/>
              </p:ext>
            </p:extLst>
          </p:nvPr>
        </p:nvGraphicFramePr>
        <p:xfrm>
          <a:off x="1266826" y="3586480"/>
          <a:ext cx="9573894" cy="2590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F3753CA-FFB9-4A65-A61A-D888B5D3F6E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718FD63-0CDA-4235-8AF7-CF8BAA69C62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C7287D-A25B-4CD3-81AC-7D5D1FCCB0A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92522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restrictive practice can only be used when it is part of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 developed by an NDIS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practitioner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the least restrictive response possible in the circumstances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Reduce the risk of harm to the person or others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9CF3E8D-26D3-4FB1-B935-10AB153215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EF7A689-A7E5-49AF-8EAD-91399CE8BA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79D3D9-58CA-4B17-AFF8-C8C3A00420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030761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All providers using </a:t>
            </a:r>
            <a:r>
              <a:rPr lang="en-US" sz="2200" dirty="0" err="1">
                <a:solidFill>
                  <a:schemeClr val="tx1">
                    <a:lumMod val="75000"/>
                    <a:lumOff val="25000"/>
                  </a:schemeClr>
                </a:solidFill>
              </a:rPr>
              <a:t>authorised</a:t>
            </a:r>
            <a:r>
              <a:rPr lang="en-US" sz="2200" dirty="0">
                <a:solidFill>
                  <a:schemeClr val="tx1">
                    <a:lumMod val="75000"/>
                    <a:lumOff val="25000"/>
                  </a:schemeClr>
                </a:solidFill>
              </a:rPr>
              <a:t> restrictive practices must meet conditions of registration, which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a restrictive practice is used, it must: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Be used for the shortest possible time to ensure the safety of the person or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Where required, the implementing provider must obtain </a:t>
            </a:r>
            <a:r>
              <a:rPr lang="en-US" sz="2200" dirty="0" err="1">
                <a:solidFill>
                  <a:schemeClr val="tx1">
                    <a:lumMod val="75000"/>
                    <a:lumOff val="25000"/>
                  </a:schemeClr>
                </a:solidFill>
              </a:rPr>
              <a:t>authorisation</a:t>
            </a:r>
            <a:r>
              <a:rPr lang="en-US" sz="2200" dirty="0">
                <a:solidFill>
                  <a:schemeClr val="tx1">
                    <a:lumMod val="75000"/>
                    <a:lumOff val="25000"/>
                  </a:schemeClr>
                </a:solidFill>
              </a:rPr>
              <a:t> for the use from the state or territory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implementing provider must comply with monthly reporting requirements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EFAB95B-59F7-4F67-9C39-5F3694D5711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A7F33BE-4950-42C1-9DD6-258F409599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E57E5C2-E859-4F51-833D-092504D187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30366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use of restrictive practices is </a:t>
            </a:r>
            <a:r>
              <a:rPr lang="en-US" sz="2200" dirty="0" err="1">
                <a:solidFill>
                  <a:schemeClr val="tx1">
                    <a:lumMod val="75000"/>
                    <a:lumOff val="25000"/>
                  </a:schemeClr>
                </a:solidFill>
              </a:rPr>
              <a:t>unauthorised</a:t>
            </a:r>
            <a:r>
              <a:rPr lang="en-US" sz="2200" dirty="0">
                <a:solidFill>
                  <a:schemeClr val="tx1">
                    <a:lumMod val="75000"/>
                    <a:lumOff val="25000"/>
                  </a:schemeClr>
                </a:solidFill>
              </a:rPr>
              <a:t> if it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Without </a:t>
            </a:r>
            <a:r>
              <a:rPr lang="en-US" sz="2200" dirty="0" err="1">
                <a:solidFill>
                  <a:schemeClr val="tx1">
                    <a:lumMod val="75000"/>
                    <a:lumOff val="25000"/>
                  </a:schemeClr>
                </a:solidFill>
              </a:rPr>
              <a:t>authorisation</a:t>
            </a:r>
            <a:r>
              <a:rPr lang="en-US" sz="2200" dirty="0">
                <a:solidFill>
                  <a:schemeClr val="tx1">
                    <a:lumMod val="75000"/>
                    <a:lumOff val="25000"/>
                  </a:schemeClr>
                </a:solidFill>
              </a:rPr>
              <a:t> by the relevant state or territory (however described), 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Not in accordance with a </a:t>
            </a:r>
            <a:r>
              <a:rPr lang="en-US" sz="2200" dirty="0" err="1">
                <a:solidFill>
                  <a:schemeClr val="tx1">
                    <a:lumMod val="75000"/>
                    <a:lumOff val="25000"/>
                  </a:schemeClr>
                </a:solidFill>
              </a:rPr>
              <a:t>behaviour</a:t>
            </a:r>
            <a:r>
              <a:rPr lang="en-US" sz="2200" dirty="0">
                <a:solidFill>
                  <a:schemeClr val="tx1">
                    <a:lumMod val="75000"/>
                    <a:lumOff val="25000"/>
                  </a:schemeClr>
                </a:solidFill>
              </a:rPr>
              <a:t> support plan</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a:extLst>
              <a:ext uri="{FF2B5EF4-FFF2-40B4-BE49-F238E27FC236}">
                <a16:creationId xmlns:a16="http://schemas.microsoft.com/office/drawing/2014/main" id="{AA35D3A4-4014-4884-17D9-30487AF579C6}"/>
              </a:ext>
            </a:extLst>
          </p:cNvPr>
          <p:cNvPicPr>
            <a:picLocks noChangeAspect="1"/>
          </p:cNvPicPr>
          <p:nvPr/>
        </p:nvPicPr>
        <p:blipFill rotWithShape="1">
          <a:blip r:embed="rId3">
            <a:extLst>
              <a:ext uri="{28A0092B-C50C-407E-A947-70E740481C1C}">
                <a14:useLocalDpi xmlns:a14="http://schemas.microsoft.com/office/drawing/2010/main" val="0"/>
              </a:ext>
            </a:extLst>
          </a:blip>
          <a:srcRect l="-24" r="366"/>
          <a:stretch/>
        </p:blipFill>
        <p:spPr bwMode="auto">
          <a:xfrm>
            <a:off x="6451407" y="1825625"/>
            <a:ext cx="5338495" cy="3574148"/>
          </a:xfrm>
          <a:prstGeom prst="rect">
            <a:avLst/>
          </a:prstGeom>
          <a:noFill/>
          <a:ln>
            <a:noFill/>
          </a:ln>
        </p:spPr>
      </p:pic>
      <p:pic>
        <p:nvPicPr>
          <p:cNvPr id="6" name="Picture 5">
            <a:extLst>
              <a:ext uri="{FF2B5EF4-FFF2-40B4-BE49-F238E27FC236}">
                <a16:creationId xmlns:a16="http://schemas.microsoft.com/office/drawing/2014/main" id="{700D4DB9-263E-4A03-8073-C8A1278466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7F6CD8C-A7EF-40C8-9A26-75976843E6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6FC7E44-54AC-4117-B617-356D25BEC1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3511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wash as much as they can by themself. Assist them as they do so by finishing any incomplete areas for them. In some cases, clients are able to wash themselves or some parts of their bodies adequately without help.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face, neck and armpits with the washcloth. Then, wash their chest, stomach and limbs one at a time. Pay attention to skin folds and between fingers and toes. Pat each washed body part dry with a towel as you go.</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BCB5F6C-3FB5-4460-AE5A-9F79E892A2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8FD73A-2AD1-4532-8A3D-856F89BD12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D69F5A4-72F4-4179-9CA8-ECD703DB72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01197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Organisational</a:t>
            </a:r>
            <a:r>
              <a:rPr lang="en-US" sz="2200" b="1" dirty="0">
                <a:solidFill>
                  <a:schemeClr val="tx1">
                    <a:lumMod val="75000"/>
                    <a:lumOff val="25000"/>
                  </a:schemeClr>
                </a:solidFill>
              </a:rPr>
              <a:t> Policies and Procedures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Each provider will have policies and procedures on the use of restrictive practices that must be in line with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Requirements for the </a:t>
            </a:r>
            <a:r>
              <a:rPr lang="en-US" sz="2200" dirty="0" err="1">
                <a:solidFill>
                  <a:schemeClr val="tx1">
                    <a:lumMod val="75000"/>
                    <a:lumOff val="25000"/>
                  </a:schemeClr>
                </a:solidFill>
              </a:rPr>
              <a:t>authorised</a:t>
            </a:r>
            <a:r>
              <a:rPr lang="en-US" sz="2200" dirty="0">
                <a:solidFill>
                  <a:schemeClr val="tx1">
                    <a:lumMod val="75000"/>
                    <a:lumOff val="25000"/>
                  </a:schemeClr>
                </a:solidFill>
              </a:rPr>
              <a:t>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State and territory legislation</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5E17F329-19CF-4783-AB52-1B06AC089DEE}"/>
              </a:ext>
            </a:extLst>
          </p:cNvPr>
          <p:cNvPicPr>
            <a:picLocks noChangeAspect="1"/>
          </p:cNvPicPr>
          <p:nvPr/>
        </p:nvPicPr>
        <p:blipFill>
          <a:blip r:embed="rId3">
            <a:extLst>
              <a:ext uri="{28A0092B-C50C-407E-A947-70E740481C1C}">
                <a14:useLocalDpi xmlns:a14="http://schemas.microsoft.com/office/drawing/2010/main" val="0"/>
              </a:ext>
            </a:extLst>
          </a:blip>
          <a:srcRect l="1970" r="1970"/>
          <a:stretch/>
        </p:blipFill>
        <p:spPr bwMode="auto">
          <a:xfrm>
            <a:off x="6741509" y="1544270"/>
            <a:ext cx="4221069" cy="4394200"/>
          </a:xfrm>
          <a:prstGeom prst="rect">
            <a:avLst/>
          </a:prstGeom>
          <a:noFill/>
          <a:ln>
            <a:noFill/>
          </a:ln>
        </p:spPr>
      </p:pic>
      <p:pic>
        <p:nvPicPr>
          <p:cNvPr id="7" name="Picture 6">
            <a:extLst>
              <a:ext uri="{FF2B5EF4-FFF2-40B4-BE49-F238E27FC236}">
                <a16:creationId xmlns:a16="http://schemas.microsoft.com/office/drawing/2014/main" id="{B65B9768-0C0E-49F7-AB7B-A7A314DAC9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19BB62A-FA10-46C0-9DFD-5CFC8CE2138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D876BD-2834-4EE3-9161-BF78D684B07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345925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Ethical Considerations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UN Convention on the Rights of Persons with Disabilities protects people receiving support from: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Cruel and inhumane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Degradation or humiliation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Violence or abuse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F3FA211-C225-45A2-B765-5F5AB8F5236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B8FE47E-8671-4A10-8C22-961EC0100D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31BBE47-B4A1-4CA8-9963-57B0757069A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250765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Documentation Requirements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D8EFA2A9-FD10-48D9-B15F-DA824059B45B}"/>
              </a:ext>
            </a:extLst>
          </p:cNvPr>
          <p:cNvGraphicFramePr/>
          <p:nvPr>
            <p:extLst>
              <p:ext uri="{D42A27DB-BD31-4B8C-83A1-F6EECF244321}">
                <p14:modId xmlns:p14="http://schemas.microsoft.com/office/powerpoint/2010/main" val="4262439947"/>
              </p:ext>
            </p:extLst>
          </p:nvPr>
        </p:nvGraphicFramePr>
        <p:xfrm>
          <a:off x="955040" y="2895600"/>
          <a:ext cx="9970135" cy="3281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8404033A-FACD-4759-9123-B36FCE36DA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A6546CE-F007-4293-B3BD-5BFABE279B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804D0F-9141-48BD-9F36-0FEDAA7470E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76677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NDIS Rules legislation, it states that the documentation must include: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D8EFA2A9-FD10-48D9-B15F-DA824059B45B}"/>
              </a:ext>
            </a:extLst>
          </p:cNvPr>
          <p:cNvGraphicFramePr/>
          <p:nvPr>
            <p:extLst>
              <p:ext uri="{D42A27DB-BD31-4B8C-83A1-F6EECF244321}">
                <p14:modId xmlns:p14="http://schemas.microsoft.com/office/powerpoint/2010/main" val="2681435215"/>
              </p:ext>
            </p:extLst>
          </p:nvPr>
        </p:nvGraphicFramePr>
        <p:xfrm>
          <a:off x="995680" y="2407920"/>
          <a:ext cx="9929494" cy="3769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0E7CA30-E43B-426A-B1D6-15CA02A820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1FABA2C-0687-4D84-AE18-C789E5E2D1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BD636A7-668C-4212-921B-8494A61D92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2279717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Positive Strategies To Eliminate The Need To Use Restrictive Practices</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Restrictive practices can cause: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4999F0F8-AF74-4EF9-A657-AEDF29BBAF74}"/>
              </a:ext>
            </a:extLst>
          </p:cNvPr>
          <p:cNvGraphicFramePr/>
          <p:nvPr>
            <p:extLst>
              <p:ext uri="{D42A27DB-BD31-4B8C-83A1-F6EECF244321}">
                <p14:modId xmlns:p14="http://schemas.microsoft.com/office/powerpoint/2010/main" val="2790629504"/>
              </p:ext>
            </p:extLst>
          </p:nvPr>
        </p:nvGraphicFramePr>
        <p:xfrm>
          <a:off x="955041" y="2814321"/>
          <a:ext cx="9865359" cy="2875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AECAB87-5C79-4FE1-9606-9E272DC60F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162FAC-59C8-40EC-9E7C-CFCADB58AD3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56505B-B8A8-4DEE-BFF6-CA957B48FF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956171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restrictive practices conflicts with the following human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be free from violence and abuse, and torture or cruel, inhuman or degrading treatment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right to physical and mental integrity, liberty and autonomy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D4C37F8-111C-4A11-9252-7E38F887CBD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F5CF9BA-3C0D-46E2-A335-378C875E2F3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90C06D-4170-4919-ACD2-FDD6A865F6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9065247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Life-course strategy </a:t>
            </a:r>
            <a:r>
              <a:rPr lang="en-US" sz="2200" dirty="0">
                <a:solidFill>
                  <a:schemeClr val="tx1">
                    <a:lumMod val="75000"/>
                    <a:lumOff val="25000"/>
                  </a:schemeClr>
                </a:solidFill>
              </a:rPr>
              <a:t>- This strategy </a:t>
            </a:r>
            <a:r>
              <a:rPr lang="en-US" sz="2200" dirty="0" err="1">
                <a:solidFill>
                  <a:schemeClr val="tx1">
                    <a:lumMod val="75000"/>
                    <a:lumOff val="25000"/>
                  </a:schemeClr>
                </a:solidFill>
              </a:rPr>
              <a:t>recognises</a:t>
            </a:r>
            <a:r>
              <a:rPr lang="en-US" sz="2200" dirty="0">
                <a:solidFill>
                  <a:schemeClr val="tx1">
                    <a:lumMod val="75000"/>
                    <a:lumOff val="25000"/>
                  </a:schemeClr>
                </a:solidFill>
              </a:rPr>
              <a:t> that all stages of a person's life are connected.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B138634A-6AE8-4607-884E-BE468C7CBCE7}"/>
              </a:ext>
            </a:extLst>
          </p:cNvPr>
          <p:cNvGraphicFramePr/>
          <p:nvPr>
            <p:extLst>
              <p:ext uri="{D42A27DB-BD31-4B8C-83A1-F6EECF244321}">
                <p14:modId xmlns:p14="http://schemas.microsoft.com/office/powerpoint/2010/main" val="4005977079"/>
              </p:ext>
            </p:extLst>
          </p:nvPr>
        </p:nvGraphicFramePr>
        <p:xfrm>
          <a:off x="1351280" y="2763520"/>
          <a:ext cx="8961120" cy="1991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3D0712B6-F0C2-45B4-8C42-3E839F615E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D8CFFF2-4BC3-4624-8122-394E935205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236F394-5481-40FE-A744-B0B9F860823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0813923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2005, Health Ministers agreed to reduce, or if possible, eliminate the use of some restrictive practices. This use is in mental health settings.</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1927EF3-FB2B-43E5-9D07-2DDD134C2EA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093DDA2-9AB1-4E58-A019-492DCC8E2C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126586-45C7-4CFF-827E-AE62B0C776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321625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2014, Disability Ministers agreed to a national framework to be established. This is the </a:t>
            </a:r>
            <a:r>
              <a:rPr lang="en-US" sz="2200" i="1" dirty="0">
                <a:solidFill>
                  <a:schemeClr val="tx1">
                    <a:lumMod val="75000"/>
                    <a:lumOff val="25000"/>
                  </a:schemeClr>
                </a:solidFill>
              </a:rPr>
              <a:t>National Framework for Reducing and Eliminating the Use of Restrictive Practices in the Disability Service Sector</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9B4368F-0E90-4BCC-8C6F-BC2223FB68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464D826-77BC-40D1-832C-86D2CA308F0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141D5CF-3372-41B9-B851-D65B36B84F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121119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strategies are used to reduce and eliminate the use of restrictive practices: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National strategies  </a:t>
            </a:r>
            <a:r>
              <a:rPr lang="en-US" sz="2200" dirty="0">
                <a:solidFill>
                  <a:schemeClr val="tx1">
                    <a:lumMod val="75000"/>
                    <a:lumOff val="25000"/>
                  </a:schemeClr>
                </a:solidFill>
              </a:rPr>
              <a:t>- There have been three national agreements to reduce or eliminate the use of restrictive practices in Australia: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2016, the </a:t>
            </a:r>
            <a:r>
              <a:rPr lang="en-US" sz="2200" i="1" dirty="0">
                <a:solidFill>
                  <a:schemeClr val="tx1">
                    <a:lumMod val="75000"/>
                    <a:lumOff val="25000"/>
                  </a:schemeClr>
                </a:solidFill>
              </a:rPr>
              <a:t>National Principles to Support the Goal of Eliminating Mechanical and Physical Restraint in Mental Health Service</a:t>
            </a:r>
            <a:r>
              <a:rPr lang="en-US" sz="2200" dirty="0">
                <a:solidFill>
                  <a:schemeClr val="tx1">
                    <a:lumMod val="75000"/>
                    <a:lumOff val="25000"/>
                  </a:schemeClr>
                </a:solidFill>
              </a:rPr>
              <a:t>s were established. </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State and territory strategies </a:t>
            </a:r>
            <a:r>
              <a:rPr lang="en-US" sz="2200" dirty="0">
                <a:solidFill>
                  <a:schemeClr val="tx1">
                    <a:lumMod val="75000"/>
                    <a:lumOff val="25000"/>
                  </a:schemeClr>
                </a:solidFill>
              </a:rPr>
              <a:t>- States and territories usually </a:t>
            </a:r>
            <a:r>
              <a:rPr lang="en-US" sz="2200" dirty="0" err="1">
                <a:solidFill>
                  <a:schemeClr val="tx1">
                    <a:lumMod val="75000"/>
                    <a:lumOff val="25000"/>
                  </a:schemeClr>
                </a:solidFill>
              </a:rPr>
              <a:t>authorise</a:t>
            </a:r>
            <a:r>
              <a:rPr lang="en-US" sz="2200" dirty="0">
                <a:solidFill>
                  <a:schemeClr val="tx1">
                    <a:lumMod val="75000"/>
                    <a:lumOff val="25000"/>
                  </a:schemeClr>
                </a:solidFill>
              </a:rPr>
              <a:t> and regulate the use of restrictive practices. This is done through law and policies. </a:t>
            </a:r>
          </a:p>
          <a:p>
            <a:pPr lvl="1">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CC9B572-E952-4BBC-9DED-AA88644711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6C6BFE4-2C3C-403F-A07A-F1B41BF78BD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503C614-764C-4F5A-B7DF-3487F5656B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1595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565150" y="143937"/>
            <a:ext cx="5655600" cy="6570126"/>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2.1  </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Provide Support According to the Person’s Plan, Preferences and Strengths, and Policies and Procedures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0750" y="1389877"/>
            <a:ext cx="5971250" cy="3980833"/>
          </a:xfrm>
          <a:prstGeom prst="rect">
            <a:avLst/>
          </a:prstGeom>
        </p:spPr>
      </p:pic>
    </p:spTree>
    <p:extLst>
      <p:ext uri="{BB962C8B-B14F-4D97-AF65-F5344CB8AC3E}">
        <p14:creationId xmlns:p14="http://schemas.microsoft.com/office/powerpoint/2010/main" val="247487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giving clients a bed bath, consider the process below:</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Roll the client onto their side to wash and dry the back surfaces of their body.</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Offer a bedpan or urinal. Refer to Section 2.1.4 for further discussion.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Wash the private areas of the client last. You may consider changing the water prior to this process to ensure that the water used is clean.</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Make sure that you are not taking too long with the bath. The client may end up feeling fatigued or chilled.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094753A-3201-489E-9CA3-8975128F91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A7D5ABB-F6EE-4DC4-9C93-B14DF393B29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2979498-1156-484A-9E9E-909636C683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140179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324502"/>
            <a:ext cx="5654675" cy="6208996"/>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2.6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Assist in Maintaining a Safe Environment According to Requirements </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99070" y="1873369"/>
            <a:ext cx="5692930" cy="3202273"/>
          </a:xfrm>
          <a:prstGeom prst="rect">
            <a:avLst/>
          </a:prstGeom>
        </p:spPr>
      </p:pic>
    </p:spTree>
    <p:extLst>
      <p:ext uri="{BB962C8B-B14F-4D97-AF65-F5344CB8AC3E}">
        <p14:creationId xmlns:p14="http://schemas.microsoft.com/office/powerpoint/2010/main" val="201206831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any person, a good environment should do the following:</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Meet the person's needs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safe</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person feel supported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 unsafe or unhealthy environment may cause them anxiety and distress.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important to ensure a safe and healthy environment for your clients.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E4C9019-3131-4A8D-A178-3FE1D0721D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03393FE-5CA8-42AC-A5BA-0448069F79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3E4BEAD-0220-48A8-9DA9-23ED2FD3D4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1384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physical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FD5C62E4-104C-46EF-8AE6-F1FD6C1A4610}"/>
              </a:ext>
            </a:extLst>
          </p:cNvPr>
          <p:cNvGraphicFramePr/>
          <p:nvPr>
            <p:extLst>
              <p:ext uri="{D42A27DB-BD31-4B8C-83A1-F6EECF244321}">
                <p14:modId xmlns:p14="http://schemas.microsoft.com/office/powerpoint/2010/main" val="1435539900"/>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8038530-B0C3-475F-8FBA-C45211EBFE1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D8ADFDE-08EE-463E-B0D7-EFF1AD2534D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46B4C75-935A-43F9-9D4D-CD4D77FB8E6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779599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safe and healthy social environment for clients is one that: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FD5C62E4-104C-46EF-8AE6-F1FD6C1A4610}"/>
              </a:ext>
            </a:extLst>
          </p:cNvPr>
          <p:cNvGraphicFramePr/>
          <p:nvPr>
            <p:extLst>
              <p:ext uri="{D42A27DB-BD31-4B8C-83A1-F6EECF244321}">
                <p14:modId xmlns:p14="http://schemas.microsoft.com/office/powerpoint/2010/main" val="3864835062"/>
              </p:ext>
            </p:extLst>
          </p:nvPr>
        </p:nvGraphicFramePr>
        <p:xfrm>
          <a:off x="1013698" y="2385723"/>
          <a:ext cx="9664462" cy="3431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03CB0422-84CD-4ABF-82E6-13D546AFE5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C066295-F443-421B-8C5E-BFA23C7B09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E2FD08-671F-4AB9-B041-F7AD3AA3808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1736802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Providing Assistance To Maintain a Safe and Healthy Environment</a:t>
            </a:r>
            <a:endParaRPr lang="en-AU" sz="2200" b="1"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safe environment </a:t>
            </a:r>
            <a:r>
              <a:rPr lang="en-US" sz="2200" dirty="0">
                <a:solidFill>
                  <a:schemeClr val="tx1">
                    <a:lumMod val="75000"/>
                    <a:lumOff val="25000"/>
                  </a:schemeClr>
                </a:solidFill>
              </a:rPr>
              <a:t>is one where there are no threats to a person’s safety. If any threats do exist, they are managed and controlled.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a:t>
            </a:r>
            <a:r>
              <a:rPr lang="en-US" sz="2200" i="1" dirty="0">
                <a:solidFill>
                  <a:schemeClr val="tx1">
                    <a:lumMod val="75000"/>
                    <a:lumOff val="25000"/>
                  </a:schemeClr>
                </a:solidFill>
              </a:rPr>
              <a:t>healthy environment </a:t>
            </a:r>
            <a:r>
              <a:rPr lang="en-US" sz="2200" dirty="0">
                <a:solidFill>
                  <a:schemeClr val="tx1">
                    <a:lumMod val="75000"/>
                    <a:lumOff val="25000"/>
                  </a:schemeClr>
                </a:solidFill>
              </a:rPr>
              <a:t>is one where there are no threats to a person’s health.</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E340923-4131-4751-9443-4EEC83C2AB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CA7FDB3-E4AB-4C29-A051-F26430383A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1F103C-24BC-4571-8CFA-FB30FC2438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9145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lnSpcReduction="10000"/>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assistance to maintain a safe and healthy environment, you can:</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and their support team what assistance is needed</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Inspect the client’s environment for any signs of actual or potential risks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the client has physical access to safe and clean spaces for physical activities</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client’s use of their assistive technology </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any modifications made to their environment</a:t>
            </a:r>
          </a:p>
          <a:p>
            <a:pPr>
              <a:lnSpc>
                <a:spcPct val="13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6BF0899-A3B9-43F8-B1B1-0ECAA94507C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239712B-F7BC-4188-A2E3-EA4428C679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D5AA6B4-7F29-474A-9C1B-A37AD06F064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3369742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2.6.1 Policies and Procedures for Infection Control</a:t>
            </a:r>
            <a:endParaRPr lang="en-AU" b="1">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Infection control </a:t>
            </a:r>
            <a:r>
              <a:rPr lang="en-US" sz="2200" dirty="0">
                <a:solidFill>
                  <a:schemeClr val="tx1">
                    <a:lumMod val="75000"/>
                    <a:lumOff val="25000"/>
                  </a:schemeClr>
                </a:solidFill>
              </a:rPr>
              <a:t>means preventing or stopping the spread of infection in healthcare settings. 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C76D3709-D218-471A-98B0-6C482B636E84}"/>
              </a:ext>
            </a:extLst>
          </p:cNvPr>
          <p:cNvGraphicFramePr/>
          <p:nvPr>
            <p:extLst>
              <p:ext uri="{D42A27DB-BD31-4B8C-83A1-F6EECF244321}">
                <p14:modId xmlns:p14="http://schemas.microsoft.com/office/powerpoint/2010/main" val="2752951129"/>
              </p:ext>
            </p:extLst>
          </p:nvPr>
        </p:nvGraphicFramePr>
        <p:xfrm>
          <a:off x="934721" y="2753361"/>
          <a:ext cx="9753599" cy="266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4F14FCE-9867-4FA2-9B5F-13DE7EF12D5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34A84EE-79D4-4DC9-86E4-DA9FCAF3D5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B3E5DA-77CF-499B-9148-43357C193B4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57995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Three things are necessary for an infection to occur:</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C76D3709-D218-471A-98B0-6C482B636E84}"/>
              </a:ext>
            </a:extLst>
          </p:cNvPr>
          <p:cNvGraphicFramePr/>
          <p:nvPr>
            <p:extLst>
              <p:ext uri="{D42A27DB-BD31-4B8C-83A1-F6EECF244321}">
                <p14:modId xmlns:p14="http://schemas.microsoft.com/office/powerpoint/2010/main" val="678544155"/>
              </p:ext>
            </p:extLst>
          </p:nvPr>
        </p:nvGraphicFramePr>
        <p:xfrm>
          <a:off x="944879" y="2499360"/>
          <a:ext cx="9980295" cy="3677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F6E4505C-E53F-4657-8279-B506E524A0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6668700-B62B-48B5-84B5-CC828926C94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5789C7-81B3-41D8-9343-0714A06E7A1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379591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Standard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Infection control practices you can employ during your day-to-day tasks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Practices that you carry out on a routine basis and offer a minimum level of protection.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before and after administering medicines through any route.</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Administration routes </a:t>
            </a:r>
            <a:r>
              <a:rPr lang="en-US" sz="2200" dirty="0">
                <a:solidFill>
                  <a:schemeClr val="tx1">
                    <a:lumMod val="75000"/>
                    <a:lumOff val="25000"/>
                  </a:schemeClr>
                </a:solidFill>
              </a:rPr>
              <a:t>are the ways a medication can enter the client’s body.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BBA8EE4-FFEB-4763-A879-D60F9B6084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7810A8D-F167-4CC3-AA92-A609EABE2C2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30A72B1-506D-4EFE-BF49-069AAE3BBC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67176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Wet hands under running water and apply soap.</a:t>
            </a:r>
          </a:p>
          <a:p>
            <a:pPr marL="23040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FB357AF5-486A-4BE6-8446-F3E07FB50C82}"/>
              </a:ext>
            </a:extLst>
          </p:cNvPr>
          <p:cNvPicPr>
            <a:picLocks noChangeAspect="1"/>
          </p:cNvPicPr>
          <p:nvPr/>
        </p:nvPicPr>
        <p:blipFill rotWithShape="1">
          <a:blip r:embed="rId3">
            <a:extLst>
              <a:ext uri="{28A0092B-C50C-407E-A947-70E740481C1C}">
                <a14:useLocalDpi xmlns:a14="http://schemas.microsoft.com/office/drawing/2010/main" val="0"/>
              </a:ext>
            </a:extLst>
          </a:blip>
          <a:srcRect l="-1206" t="13518" r="-148" b="976"/>
          <a:stretch/>
        </p:blipFill>
        <p:spPr bwMode="auto">
          <a:xfrm>
            <a:off x="6434593" y="1827586"/>
            <a:ext cx="5348509" cy="3384493"/>
          </a:xfrm>
          <a:prstGeom prst="rect">
            <a:avLst/>
          </a:prstGeom>
          <a:noFill/>
          <a:ln>
            <a:noFill/>
          </a:ln>
        </p:spPr>
      </p:pic>
      <p:pic>
        <p:nvPicPr>
          <p:cNvPr id="7" name="Picture 6">
            <a:extLst>
              <a:ext uri="{FF2B5EF4-FFF2-40B4-BE49-F238E27FC236}">
                <a16:creationId xmlns:a16="http://schemas.microsoft.com/office/drawing/2014/main" id="{555BFA41-6A30-4A27-B294-60F52F10A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F7A28677-95EE-4E45-B03A-F0A2E032F8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FDF9B27-BDD9-4A55-B7D1-1C9B40214B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0621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2.1.3 Oral Care</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personal hygiene also involves taking care of one’s oral hygiene.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most common diseases affecting children and adults is tooth decay.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can lower the risk of tooth decay by:</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2A50E82F-F85C-4E44-B380-D33FB1E6F976}"/>
              </a:ext>
            </a:extLst>
          </p:cNvPr>
          <p:cNvGraphicFramePr/>
          <p:nvPr>
            <p:extLst>
              <p:ext uri="{D42A27DB-BD31-4B8C-83A1-F6EECF244321}">
                <p14:modId xmlns:p14="http://schemas.microsoft.com/office/powerpoint/2010/main" val="2726342303"/>
              </p:ext>
            </p:extLst>
          </p:nvPr>
        </p:nvGraphicFramePr>
        <p:xfrm>
          <a:off x="964643" y="3429000"/>
          <a:ext cx="9666514" cy="2747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DE4A0B4-1136-4F09-B4D4-4A7453ECC81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42C1274-7DB0-4E2F-9460-261CA85E31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0F584B3-17C2-46F6-8F66-FAAC5D9D1D4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99155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Correct handwashing techniques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Handwashing involves using soap and water to clean the surface of the hands.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Rub hands for 20 seconds and make sure that the soap and water reach all parts of the hand. </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Rinse hands thoroughly with running water and dry with clean towels.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FF574AC-38BF-4069-9B7D-A0AE111B0A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C4E20A5-4AB4-4225-8595-5DD8138E276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815170-DEE2-4345-9F09-395E1A35D9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09433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956393"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This item is a type of Personal Protective Equipment (PPE) that covers the hands. </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sterile, non-sterile and utility gloves.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Wash hands after removing gloves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FB357AF5-486A-4BE6-8446-F3E07FB50C82}"/>
              </a:ext>
            </a:extLst>
          </p:cNvPr>
          <p:cNvPicPr>
            <a:picLocks noChangeAspect="1"/>
          </p:cNvPicPr>
          <p:nvPr/>
        </p:nvPicPr>
        <p:blipFill>
          <a:blip r:embed="rId3">
            <a:extLst>
              <a:ext uri="{28A0092B-C50C-407E-A947-70E740481C1C}">
                <a14:useLocalDpi xmlns:a14="http://schemas.microsoft.com/office/drawing/2010/main" val="0"/>
              </a:ext>
            </a:extLst>
          </a:blip>
          <a:srcRect t="2541" b="2541"/>
          <a:stretch/>
        </p:blipFill>
        <p:spPr bwMode="auto">
          <a:xfrm>
            <a:off x="6718491" y="1962407"/>
            <a:ext cx="4635309" cy="2933186"/>
          </a:xfrm>
          <a:prstGeom prst="rect">
            <a:avLst/>
          </a:prstGeom>
          <a:noFill/>
          <a:ln>
            <a:noFill/>
          </a:ln>
        </p:spPr>
      </p:pic>
      <p:pic>
        <p:nvPicPr>
          <p:cNvPr id="7" name="Picture 6">
            <a:extLst>
              <a:ext uri="{FF2B5EF4-FFF2-40B4-BE49-F238E27FC236}">
                <a16:creationId xmlns:a16="http://schemas.microsoft.com/office/drawing/2014/main" id="{37BEFA4F-4108-40F4-962B-C717B0D323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4B39B5A-06A2-4CFD-B032-32F0B47267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E022A5-A22A-4449-A503-7A8F4AB407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79322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Glove usage</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gloves, you must: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Change between clients or after each procedure</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Wear gloves upon entering the client’s area and remove them before leaving the area</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Only utility gloves can be reused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0B71875-63FE-44EC-9A0C-D06DE4BB2E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A12927F-FC1B-4966-A4A6-5C9C581C49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E83F54-DD7A-4C62-93BD-05384B5561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42116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Awareness of how infection is spread</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The different ways infection can spread are: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9ABAD0F4-8CAD-4CB0-8CF8-4CCC4EF06F28}"/>
              </a:ext>
            </a:extLst>
          </p:cNvPr>
          <p:cNvGraphicFramePr/>
          <p:nvPr>
            <p:extLst>
              <p:ext uri="{D42A27DB-BD31-4B8C-83A1-F6EECF244321}">
                <p14:modId xmlns:p14="http://schemas.microsoft.com/office/powerpoint/2010/main" val="3017488107"/>
              </p:ext>
            </p:extLst>
          </p:nvPr>
        </p:nvGraphicFramePr>
        <p:xfrm>
          <a:off x="1266825" y="3428999"/>
          <a:ext cx="9658350" cy="2585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2D0A634-0918-4632-A486-1F3B24D013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E5B60ED-6FEF-434C-96BC-1E868F2F57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86C5856-C4FE-476E-8928-F88950D291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7569239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34" r="9934"/>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Managing the physical environment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Environmental cleaning is done in two ways: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minimally touched surfaces</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Cleaning frequently touched surfaces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30889073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Cover your mouth and nose when coughing and sneezing.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 a tissue to contain respiratory secretions.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Dispose of tissues immediately in waste bins.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Practice hand hygiene.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61AA215-A74B-4D04-9EBD-AC0884740F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FBD2E94-46ED-4489-BA8B-1533233DCE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C2E96C-03CC-4A5F-917C-23738569C3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20024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Respiratory hygiene</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observe respiratory hygiene through the following ways:</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If your hands are not clean or have not been washed, do not touch the mucous membranes of your mouth, eyes and nose. </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In healthcare facilities, separate clients with known or suspected respiratory infections from other clients.</a:t>
            </a:r>
          </a:p>
          <a:p>
            <a:pPr marL="2304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0ACFC8B-5B63-4C5D-B20E-7A1A2EC9208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0E1382C-ED5D-4C76-A3A9-822A37AF28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08155C-9B33-4D54-80DA-7BCF74D9EA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7962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Standard precautions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Waste management</a:t>
            </a:r>
            <a:endParaRPr lang="en-AU" sz="2200" b="1" dirty="0">
              <a:solidFill>
                <a:schemeClr val="tx1">
                  <a:lumMod val="75000"/>
                  <a:lumOff val="25000"/>
                </a:schemeClr>
              </a:solidFill>
            </a:endParaRP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manage waste through the following ways: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23BF9F79-0628-4201-AF99-AB154E5B933F}"/>
              </a:ext>
            </a:extLst>
          </p:cNvPr>
          <p:cNvGraphicFramePr/>
          <p:nvPr>
            <p:extLst>
              <p:ext uri="{D42A27DB-BD31-4B8C-83A1-F6EECF244321}">
                <p14:modId xmlns:p14="http://schemas.microsoft.com/office/powerpoint/2010/main" val="977955091"/>
              </p:ext>
            </p:extLst>
          </p:nvPr>
        </p:nvGraphicFramePr>
        <p:xfrm>
          <a:off x="1503680" y="3429000"/>
          <a:ext cx="8595360" cy="2524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1E6D8FB1-838A-44B6-97CD-71BF31C6DD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FC6BF1-7D11-4FFE-82CB-D9B3A1CEB9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5C625C-D6C8-4D39-9838-B105C89C38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185785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Additional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Also known as ‘transmission-based precautions’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Used on top of standard precautions when standard ones are found insufficient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Usually used when a client is suspected or known to be infected with something.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FCB62FF-3B1D-4945-AD57-A560D0AEE2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4FDB364-119F-43F1-B2C8-F595CA499E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C0B0172-23DF-4F39-9774-B94446AA79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1716196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Additional precautions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D23B5061-A933-4F60-B44F-B3F1F16AA572}"/>
              </a:ext>
            </a:extLst>
          </p:cNvPr>
          <p:cNvGraphicFramePr/>
          <p:nvPr>
            <p:extLst>
              <p:ext uri="{D42A27DB-BD31-4B8C-83A1-F6EECF244321}">
                <p14:modId xmlns:p14="http://schemas.microsoft.com/office/powerpoint/2010/main" val="1516417614"/>
              </p:ext>
            </p:extLst>
          </p:nvPr>
        </p:nvGraphicFramePr>
        <p:xfrm>
          <a:off x="995679" y="2326640"/>
          <a:ext cx="9929495" cy="385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31160AF-AA2C-4936-BE84-C19F75ACEF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E1E0609-4E3B-451D-A5CF-0EC6054A08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FA49E67-15C3-4FB8-B0C0-7E09B67DC47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0510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There are some clients who are unable to brush their teeth independently and you will need to brush their teeth for them.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highlight>
                  <a:srgbClr val="FFFFFF"/>
                </a:highlight>
              </a:rPr>
              <a:t>Before any oral care procedure,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Prepare the materials you will 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highlight>
                  <a:srgbClr val="FFFFFF"/>
                </a:highlight>
              </a:rPr>
              <a:t>Wash your hands before and after providing oral care to the client. Make sure to put on disposable gloves during the procedures.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highlight>
                <a:srgbClr val="FFFFFF"/>
              </a:highligh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ECFAA5B7-F94B-4754-92E7-31557CDDDFF1}"/>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414093" y="1909352"/>
            <a:ext cx="5180414" cy="3452363"/>
          </a:xfrm>
          <a:prstGeom prst="rect">
            <a:avLst/>
          </a:prstGeom>
          <a:noFill/>
          <a:ln>
            <a:noFill/>
          </a:ln>
        </p:spPr>
      </p:pic>
      <p:pic>
        <p:nvPicPr>
          <p:cNvPr id="7" name="Picture 6">
            <a:extLst>
              <a:ext uri="{FF2B5EF4-FFF2-40B4-BE49-F238E27FC236}">
                <a16:creationId xmlns:a16="http://schemas.microsoft.com/office/drawing/2014/main" id="{0FC25669-9F62-4986-89CB-EEDDF2D293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84DAB1E8-16D5-4275-8795-E914C55765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7BBCF2F-9332-4498-B564-FC2CDC0890E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642531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85828"/>
            <a:ext cx="5530850" cy="5886345"/>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2.7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Seek Assistance From Supervisor as Necessary</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3462" y="1485900"/>
            <a:ext cx="5718538" cy="3962960"/>
          </a:xfrm>
          <a:prstGeom prst="rect">
            <a:avLst/>
          </a:prstGeom>
        </p:spPr>
      </p:pic>
    </p:spTree>
    <p:extLst>
      <p:ext uri="{BB962C8B-B14F-4D97-AF65-F5344CB8AC3E}">
        <p14:creationId xmlns:p14="http://schemas.microsoft.com/office/powerpoint/2010/main" val="14551820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refer to the following procedures when seeking assistance from your supervisor:</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what you need help with.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Politely ask for assistance.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Describe your issue clearly, briefly, and honestly.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Let your supervisor guide you.</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E8C5155-C8A5-4B1C-B584-CA2E3601BA8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388207C-D5A5-4B96-9779-CCC88E9B01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17C9129-9AA4-4A1F-B39B-D3E72D6E5D8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94521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Determine personal support requirements</a:t>
            </a:r>
          </a:p>
          <a:p>
            <a:pPr>
              <a:lnSpc>
                <a:spcPct val="114000"/>
              </a:lnSpc>
              <a:spcBef>
                <a:spcPts val="600"/>
              </a:spcBef>
              <a:spcAft>
                <a:spcPts val="600"/>
              </a:spcAft>
              <a:buClr>
                <a:srgbClr val="1C96D3"/>
              </a:buClr>
              <a:buFont typeface="Wingdings" panose="05000000000000000000" pitchFamily="2" charset="2"/>
              <a:buChar char="ü"/>
            </a:pPr>
            <a:r>
              <a:rPr lang="en-AU" sz="2200" dirty="0">
                <a:solidFill>
                  <a:schemeClr val="tx1">
                    <a:lumMod val="75000"/>
                    <a:lumOff val="25000"/>
                  </a:schemeClr>
                </a:solidFill>
              </a:rPr>
              <a:t>Provide support services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Monitor support activities</a:t>
            </a:r>
          </a:p>
          <a:p>
            <a:pPr>
              <a:lnSpc>
                <a:spcPct val="114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rPr>
              <a:t>Complete reporting and documentation</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772073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a:solidFill>
                  <a:schemeClr val="bg1">
                    <a:lumMod val="65000"/>
                  </a:schemeClr>
                </a:solidFill>
                <a:ea typeface="Open Sans" pitchFamily="34" charset="0"/>
                <a:cs typeface="Open Sans" pitchFamily="34" charset="0"/>
              </a:rPr>
              <a:t>End of Chapter 2</a:t>
            </a:r>
            <a:endParaRPr lang="en-US" sz="2000" b="1">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301E3F0F-1CF4-4738-BCA1-C5AE2BAFC72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19E2B48-F1ED-45AD-B5C0-C190607A58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03D11B7-D2E8-4FB3-807F-E70723B51A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752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Cover the client’s body with a towel or waterproof sheet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Let them sit upright with pillows behind their back for support, for clients confined to bed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Position the client so that you can always:</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Support their head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Ensure they will not choke or gag while their head is tilted</a:t>
            </a:r>
          </a:p>
          <a:p>
            <a:pPr lvl="1">
              <a:lnSpc>
                <a:spcPct val="12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See properly inside their mouth and manipulate the toothbrush freely and safely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4FC3A7B-3532-47A8-A625-227EA04B7F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19A8F6A-FDC6-4746-9DA3-FD3FF85F2E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D7B9BE-208B-45AC-B19A-2DA3D76317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37296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5" r="1977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oral care procedure, you must:</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tell them if they are feeling unwell or uncomfortable during the procedure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client has dentures, remove them before the oral procedures.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152821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Check the inside of their mouth for any wounds or abnormalities. Hold the client’s chin to support their head as you inspect their teeth.</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highlight>
                  <a:srgbClr val="FFFFFF"/>
                </a:highlight>
              </a:rPr>
              <a:t>If the client lost some of their natural teeth, use a single-tuft toothbrush to brush around the tooth and gum line.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F324E4D-9AB8-4E92-85FF-3D8A8F0F63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6E93AEB-8A2F-4F5C-9B28-584B492550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8ECB3FD-2025-46D6-AE14-68EE764E04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6591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highlight>
                  <a:srgbClr val="FFFFFF"/>
                </a:highlight>
              </a:rPr>
              <a:t>For clients with natural teeth and gums:</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Brush the client’s teeth using the brushing process on Slides 17 – 20. Effective brushing technique also contributes to gum health.</a:t>
            </a:r>
          </a:p>
          <a:p>
            <a:pPr marL="914400" lvl="1"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highlight>
                  <a:srgbClr val="FFFFFF"/>
                </a:highlight>
              </a:rPr>
              <a:t>Assist in using a gum stimulator for gum circulation.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E1AA000-469C-49D5-B0F0-6EFA0F5CFC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1A0FC72-37A6-4456-9EBF-1A6E4FEC2E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E0F8E8-2D88-4965-9543-78292FADE7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92450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to provide oral care to clients depending on the kind of teeth the client has:</a:t>
            </a:r>
            <a:endParaRPr lang="en-AU" sz="2200" dirty="0">
              <a:solidFill>
                <a:schemeClr val="tx1">
                  <a:lumMod val="75000"/>
                  <a:lumOff val="25000"/>
                </a:schemeClr>
              </a:solidFill>
            </a:endParaRPr>
          </a:p>
          <a:p>
            <a:pPr marR="64770" lvl="0">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For clients without natural teeth:</a:t>
            </a:r>
            <a:endParaRPr lang="en-PH" sz="2200" b="1" dirty="0">
              <a:solidFill>
                <a:schemeClr val="tx1">
                  <a:lumMod val="75000"/>
                  <a:lumOff val="25000"/>
                </a:schemeClr>
              </a:solidFill>
            </a:endParaRPr>
          </a:p>
          <a:p>
            <a:pPr marL="914400" marR="64770" lvl="1" indent="-457200">
              <a:lnSpc>
                <a:spcPct val="114000"/>
              </a:lnSpc>
              <a:spcBef>
                <a:spcPts val="600"/>
              </a:spcBef>
              <a:spcAft>
                <a:spcPts val="600"/>
              </a:spcAft>
              <a:buClr>
                <a:srgbClr val="1C96D3"/>
              </a:buClr>
              <a:buFont typeface="+mj-lt"/>
              <a:buAutoNum type="arabicPeriod"/>
            </a:pPr>
            <a:r>
              <a:rPr lang="en-AU" sz="2200" dirty="0">
                <a:solidFill>
                  <a:schemeClr val="tx1">
                    <a:lumMod val="75000"/>
                    <a:lumOff val="25000"/>
                  </a:schemeClr>
                </a:solidFill>
              </a:rPr>
              <a:t>Wrap a piece of gauze around tweezers and soak it with water. Make sure to squeeze out the excess.</a:t>
            </a:r>
          </a:p>
          <a:p>
            <a:pPr marL="914400" marR="6477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Swab the cheek first, then the other parts of the mouth in this sequence:</a:t>
            </a:r>
          </a:p>
          <a:p>
            <a:pPr marL="457200" marR="6477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7EF204AE-23AA-4ED0-B15A-038DC504B3F8}"/>
              </a:ext>
            </a:extLst>
          </p:cNvPr>
          <p:cNvGraphicFramePr/>
          <p:nvPr>
            <p:extLst>
              <p:ext uri="{D42A27DB-BD31-4B8C-83A1-F6EECF244321}">
                <p14:modId xmlns:p14="http://schemas.microsoft.com/office/powerpoint/2010/main" val="1846019002"/>
              </p:ext>
            </p:extLst>
          </p:nvPr>
        </p:nvGraphicFramePr>
        <p:xfrm>
          <a:off x="1396721" y="4672485"/>
          <a:ext cx="9445450" cy="1504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CFDC045-314E-47E8-AEB1-97CA3361F2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4D674A83-4E7C-4BFA-8AFD-4278FB5E04E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8D3151-F37F-4F4B-B6CB-F5CCB681800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60464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Alternatives to Brushing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Lessen the intake of sugary food in the client’s diet.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Drink a lot of water after meals, medication, other drinks and snacks.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Wipe off plaque using a paper towel.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Gargle with alcohol-free oral rinses.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Chew sugar-free chewing gum.</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9499E3C-F9AD-46E3-A255-1E839707979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1631371-3838-427D-A5AE-47ECDA62D21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402E350-D19A-42C7-BC09-B56ACA3B33C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9122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Denture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Dentures are prosthetic devices made to replace missing teeth.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Many problems can arise for people with dentures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Development of fungal infections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Denture sore mouth</a:t>
            </a:r>
          </a:p>
          <a:p>
            <a:pPr>
              <a:lnSpc>
                <a:spcPct val="114000"/>
              </a:lnSpc>
              <a:spcBef>
                <a:spcPts val="600"/>
              </a:spcBef>
              <a:spcAft>
                <a:spcPts val="600"/>
              </a:spcAft>
              <a:buClr>
                <a:srgbClr val="1C96D3"/>
              </a:buCl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EE2CB8A8-7341-44F4-B1EA-06C378445C06}"/>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184874" y="1967625"/>
            <a:ext cx="5165313" cy="3448359"/>
          </a:xfrm>
          <a:prstGeom prst="rect">
            <a:avLst/>
          </a:prstGeom>
          <a:noFill/>
          <a:ln>
            <a:noFill/>
          </a:ln>
        </p:spPr>
      </p:pic>
      <p:pic>
        <p:nvPicPr>
          <p:cNvPr id="7" name="Picture 6">
            <a:extLst>
              <a:ext uri="{FF2B5EF4-FFF2-40B4-BE49-F238E27FC236}">
                <a16:creationId xmlns:a16="http://schemas.microsoft.com/office/drawing/2014/main" id="{8DB242C6-615E-45E2-9C77-FFE37A9713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33B387-66D6-4C20-B62D-6F2DC1B9DF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1E031A6-7A76-435B-BF71-0DE0486EF5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4270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218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vital that you provide the support as indicated in 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Will already have the information of what support must be provided to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Defines who will assist the client and what aid or equipment they will need during the support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you can provide personal support to clients, you must first ask for their consent.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2C8BEE1-6A2B-43F8-A429-073DDEFFB27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0883804-6845-4532-8EFB-76A2441E2CF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09BDD1-09C9-412D-8286-C111A13CA4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9189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Daily denture care involves the following processes:</a:t>
            </a:r>
            <a:endParaRPr lang="en-AU"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after each meal to rinse both mouth and denture with water.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Drink water after meals to keep the mouth clean.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Brush dentures at least twice a day.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Remove dentures before sleeping to give the gums time to rest.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Soak cleaned dentures in a container of cold water.</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Keep dentures moist at all times. </a:t>
            </a:r>
          </a:p>
          <a:p>
            <a:pPr marL="457200"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Clean denture storage containers daily.</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DEFFD76-7BE6-4141-828D-37D47AD4AA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FD84F3F-F062-4E98-82FB-7DF208F746B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41FB374-EC5E-408C-B1E5-4A52E18540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0620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Before any denture care process, make sure to:</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74C78583-B9BD-4A8F-9E24-143087EB62A1}"/>
              </a:ext>
            </a:extLst>
          </p:cNvPr>
          <p:cNvGraphicFramePr/>
          <p:nvPr>
            <p:extLst>
              <p:ext uri="{D42A27DB-BD31-4B8C-83A1-F6EECF244321}">
                <p14:modId xmlns:p14="http://schemas.microsoft.com/office/powerpoint/2010/main" val="2081537382"/>
              </p:ext>
            </p:extLst>
          </p:nvPr>
        </p:nvGraphicFramePr>
        <p:xfrm>
          <a:off x="994787" y="2361362"/>
          <a:ext cx="9930388" cy="36877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2658589-DCDA-4FD5-BC34-06C15B156E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F132FB4-A824-4E5B-8682-E259AA0369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52CBD7A-26CC-4791-92DC-7CD17DFAC68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5523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full dentures on their own. </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Start by removing the lower denture. </a:t>
            </a:r>
            <a:r>
              <a:rPr lang="en-AU" sz="2200" dirty="0">
                <a:solidFill>
                  <a:schemeClr val="tx1">
                    <a:lumMod val="75000"/>
                    <a:lumOff val="25000"/>
                  </a:schemeClr>
                </a:solidFill>
              </a:rPr>
              <a:t>Take out the denture by holding the lower front teeth with your thumb and index finger and lift it out.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2271A7F-64C4-40DC-9B6C-008EC974C1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3F3CDDC-1138-4E3B-A5B1-7DD30DBB28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7717F1-A725-415A-9D23-4E391EAC91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6635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To remove the upper denture, break the adhesive seal by holding the front teeth with your thumb and index finger. Rock the denture up and down until the back is dislodged. Remove the denture at a sideways angle.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35793FA-73A9-44ED-8AD0-CB9D6724B3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5488920-6364-4ED2-A260-A732EBB8F50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9B3154F-17A0-446E-8053-C307A90E64A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57091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full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If you are unable to break the adhesive seal, use the back of a toothbrush to carefully push down on the side of the denture. This should be pushed towards the back of the mouth until the denture is loosened.</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D49C973-CDC4-4CEF-B332-CEF7A2881E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BEFBC8D-4F4F-4C0E-9DB3-9502F0CEC1B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596C5F-A949-4901-9E6F-93ACCDC62CA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95722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Old woman pointing to sid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 t="-15715" r="-1920" b="15625"/>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Encourage the client to remove their partial dentures on their 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C413E440-C3D6-45D5-9972-5657DCFED4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CA09A61-215C-41FB-8184-EC83670847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1A5882-3708-4602-8859-2A5605E3896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676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of denture removal below depending on the type of denture:</a:t>
            </a:r>
            <a:endParaRPr lang="en-AU"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For clients with partial dentures:</a:t>
            </a:r>
          </a:p>
          <a:p>
            <a:pPr marL="914400" lvl="1"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If the client requires help:</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Place your finger under the clasps that cling unto the natural teeth and push down slowly.</a:t>
            </a:r>
          </a:p>
          <a:p>
            <a:pPr marL="1428750" lvl="2"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Grasp the plastic part of the denture and lift it out of their mouth. Take care not to bend the wire clasps of the denture.</a:t>
            </a:r>
          </a:p>
          <a:p>
            <a:pPr marL="914400" lvl="2"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16FB629-BEE3-4430-B2AD-6A90353AE56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C2D8710-71E5-4E79-AB7C-880E07E854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4A0BB50-8D3F-44F4-AD67-28FA88E4A8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86456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Rinse the denture with warm water.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Using a soft-bristled toothbrush and mild soap, gently brush the denture to loosen and remove bacteria and plaque.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Clean all surfaces to remove dental plaque and any denture adhesive.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While cleaning, support the denture depending on its type.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E02E551-ECD6-418C-9A9E-084787C7EF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CF331E0-43A6-4B0E-ABD4-417A3B880F2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2E80DF-B762-4869-AA92-3512DC7B27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5691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denture cleaning, consider the procedure below:</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For dentures that have been relined with a soft cushion liner, use a soft toothbrush to clean them gently.</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After brushing, rinse the dentures with warm water.</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If the client is going to bed, soak the dentures in lukewarm water or denture-soaking solution.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E6830F9-7EAC-43B7-B1EC-EE156B629F8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8151102-5983-4B5D-8F81-2A21C32B64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268C8E2-6BAC-4D35-A44C-087F24A6EF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5465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For clients with loose-fitting dentures, consider using denture adhesives.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Always rinse the dentures with water before inserting them into the client’s mouth.</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descr="Toothbrush brushing a sample tooth">
            <a:extLst>
              <a:ext uri="{FF2B5EF4-FFF2-40B4-BE49-F238E27FC236}">
                <a16:creationId xmlns:a16="http://schemas.microsoft.com/office/drawing/2014/main" id="{1F0EDFEC-E40F-40A5-BE85-00F0D2C10B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6018601" y="1825625"/>
            <a:ext cx="5461461" cy="3640974"/>
          </a:xfrm>
          <a:prstGeom prst="rect">
            <a:avLst/>
          </a:prstGeom>
          <a:noFill/>
          <a:ln>
            <a:noFill/>
          </a:ln>
        </p:spPr>
      </p:pic>
      <p:pic>
        <p:nvPicPr>
          <p:cNvPr id="7" name="Picture 6">
            <a:extLst>
              <a:ext uri="{FF2B5EF4-FFF2-40B4-BE49-F238E27FC236}">
                <a16:creationId xmlns:a16="http://schemas.microsoft.com/office/drawing/2014/main" id="{FDC02AFD-8B83-49E4-9F13-D53692CA5B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01EA52C2-FC79-4837-960D-D3A00C8D3C8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0348E3F-EC1E-4F7B-BFD7-FF5E222ED4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5354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Who Can Give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Client</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This is the principal person who will be giving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Team</a:t>
            </a:r>
          </a:p>
          <a:p>
            <a:pPr marR="64770"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Substitute decision-making is when a legally appointed person makes decisions on behalf of the client if the client is unable to give consent.</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75A3CF9-19E1-4A7C-A3A7-46FFD1596F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191DBD3-CCC3-43E6-A37C-F284059C72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BB8E8C1-79FF-4CF9-A4F2-E750025EA3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30623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Once cleaned, dentures are ready to be inserted into the client’s mouth.</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Encourage the client to insert their full or partial denture on their own.</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If they need help, you must:</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Ask the client to open their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Hold the denture at a sideways angle as it enters the mouth</a:t>
            </a:r>
          </a:p>
          <a:p>
            <a:pPr marL="971550" lvl="1"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Rotate it into position (partial dentures should click into position)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4DE69B2-576F-4D8A-98FB-975458A26D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4256A1-9A3F-4103-B16F-35159D23285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A91C218-0BFB-4A49-99AC-70F91C707CC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2971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Client discomfort </a:t>
            </a:r>
            <a:r>
              <a:rPr lang="en-US" sz="2200" dirty="0">
                <a:solidFill>
                  <a:schemeClr val="tx1">
                    <a:lumMod val="75000"/>
                    <a:lumOff val="25000"/>
                  </a:schemeClr>
                </a:solidFill>
              </a:rPr>
              <a:t>– your client may tell you directly or you may notice non-verbal cues such as grimacing or moving their mouth as if they are trying to adjust something.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Difficulty speaking and eating </a:t>
            </a:r>
            <a:r>
              <a:rPr lang="en-US" sz="2200" dirty="0">
                <a:solidFill>
                  <a:schemeClr val="tx1">
                    <a:lumMod val="75000"/>
                    <a:lumOff val="25000"/>
                  </a:schemeClr>
                </a:solidFill>
              </a:rPr>
              <a:t>– your client may have difficulty pronouncing words. They may also take a long time to eat.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0A19DDBD-8640-4D8B-AA93-8006AAA4A27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446A358-D3C0-49DF-A961-B6DCDDD3B9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014D7BB-5D59-49C7-B342-74282D2EDE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08475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Ill-fitting dentures give the client discomfort. Dentures may also become ill-fitting overtime as the mouth undergoes changes. Ways to recognize ill-fitting dentures include the following:</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Presence of mouth ulcers </a:t>
            </a:r>
            <a:r>
              <a:rPr lang="en-US" sz="2200" dirty="0">
                <a:solidFill>
                  <a:schemeClr val="tx1">
                    <a:lumMod val="75000"/>
                    <a:lumOff val="25000"/>
                  </a:schemeClr>
                </a:solidFill>
              </a:rPr>
              <a:t>– irritation from ill-fitting dentures rubbing against the gums can lead to ulcers and sores.</a:t>
            </a:r>
          </a:p>
          <a:p>
            <a:pPr algn="just">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Slipping of dentures</a:t>
            </a:r>
            <a:r>
              <a:rPr lang="en-US" sz="2200" dirty="0">
                <a:solidFill>
                  <a:schemeClr val="tx1">
                    <a:lumMod val="75000"/>
                    <a:lumOff val="25000"/>
                  </a:schemeClr>
                </a:solidFill>
              </a:rPr>
              <a:t> – dentures should ideally remain in place even when the client is talking or eating.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00B1E93-0645-41A4-A869-F019D825CA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3660D64-44A7-4040-B04F-1BC8AD7770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2A60C6-A82E-4213-B706-AE8B3C9C1A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7916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79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clients may need little to no help going to the toilet.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amount of support a client may require for toileting can vary.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Make sure then to consult with clients and their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 for information on how they should be supported.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sp>
        <p:nvSpPr>
          <p:cNvPr id="6" name="Title 1">
            <a:extLst>
              <a:ext uri="{FF2B5EF4-FFF2-40B4-BE49-F238E27FC236}">
                <a16:creationId xmlns:a16="http://schemas.microsoft.com/office/drawing/2014/main" id="{0AB6D9D1-EEBF-4392-B5C9-4FD2A7D8399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2.1.4 Toileting</a:t>
            </a:r>
            <a:endParaRPr lang="en-AU" b="1">
              <a:solidFill>
                <a:srgbClr val="FF595E"/>
              </a:solidFill>
              <a:highlight>
                <a:srgbClr val="FFFF00"/>
              </a:highlight>
              <a:latin typeface="+mn-lt"/>
            </a:endParaRPr>
          </a:p>
        </p:txBody>
      </p:sp>
      <p:pic>
        <p:nvPicPr>
          <p:cNvPr id="7" name="Content Placeholder 14">
            <a:extLst>
              <a:ext uri="{FF2B5EF4-FFF2-40B4-BE49-F238E27FC236}">
                <a16:creationId xmlns:a16="http://schemas.microsoft.com/office/drawing/2014/main" id="{2FEC0DFF-EC2F-482D-86AA-3E2CB2D94F91}"/>
              </a:ext>
            </a:extLst>
          </p:cNvPr>
          <p:cNvPicPr>
            <a:picLocks noChangeAspect="1"/>
          </p:cNvPicPr>
          <p:nvPr/>
        </p:nvPicPr>
        <p:blipFill rotWithShape="1">
          <a:blip r:embed="rId3">
            <a:extLst>
              <a:ext uri="{28A0092B-C50C-407E-A947-70E740481C1C}">
                <a14:useLocalDpi xmlns:a14="http://schemas.microsoft.com/office/drawing/2010/main" val="0"/>
              </a:ext>
            </a:extLst>
          </a:blip>
          <a:srcRect l="10148" r="12266"/>
          <a:stretch/>
        </p:blipFill>
        <p:spPr bwMode="auto">
          <a:xfrm>
            <a:off x="6535324" y="1825625"/>
            <a:ext cx="4534578" cy="3760530"/>
          </a:xfrm>
          <a:prstGeom prst="rect">
            <a:avLst/>
          </a:prstGeom>
          <a:noFill/>
          <a:ln>
            <a:noFill/>
          </a:ln>
        </p:spPr>
      </p:pic>
      <p:pic>
        <p:nvPicPr>
          <p:cNvPr id="8" name="Picture 7">
            <a:extLst>
              <a:ext uri="{FF2B5EF4-FFF2-40B4-BE49-F238E27FC236}">
                <a16:creationId xmlns:a16="http://schemas.microsoft.com/office/drawing/2014/main" id="{39DC9C71-7666-444B-A3EC-77A533CFBE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29413F7-7ABC-43A1-A7DB-833D9842D7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FED677-9FA3-4E45-9E5A-F4DD504D0B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3306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3E99E132-45CD-4209-9532-39F9E588D6C6}"/>
              </a:ext>
            </a:extLst>
          </p:cNvPr>
          <p:cNvGraphicFramePr/>
          <p:nvPr>
            <p:extLst>
              <p:ext uri="{D42A27DB-BD31-4B8C-83A1-F6EECF244321}">
                <p14:modId xmlns:p14="http://schemas.microsoft.com/office/powerpoint/2010/main" val="1643690046"/>
              </p:ext>
            </p:extLst>
          </p:nvPr>
        </p:nvGraphicFramePr>
        <p:xfrm>
          <a:off x="906779" y="2336800"/>
          <a:ext cx="9949815" cy="3708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13C42BF-6FB5-4036-B10C-0B32574DC2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C8B09474-E55B-41D6-AD29-6757FB6D8C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502B7D9-E9AA-48EE-9DF8-21166692A8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55666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and procedures to provide support for toileting:</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3E99E132-45CD-4209-9532-39F9E588D6C6}"/>
              </a:ext>
            </a:extLst>
          </p:cNvPr>
          <p:cNvGraphicFramePr/>
          <p:nvPr>
            <p:extLst>
              <p:ext uri="{D42A27DB-BD31-4B8C-83A1-F6EECF244321}">
                <p14:modId xmlns:p14="http://schemas.microsoft.com/office/powerpoint/2010/main" val="1042766538"/>
              </p:ext>
            </p:extLst>
          </p:nvPr>
        </p:nvGraphicFramePr>
        <p:xfrm>
          <a:off x="944880" y="2285683"/>
          <a:ext cx="9929495" cy="3779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5DD83FD-C71F-42A8-A14B-B61C1A5333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B857E771-0B91-494A-ACE2-BFDD1FDC149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0B2FE0E-6184-49DF-83A3-59176DD902C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0388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Continence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 may have their own assistive aids for continence, such as a commode, catheter or bedpan.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Continence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Are more convenient for a client to use at night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Can decrease the risk of falls and incontinence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C0D7465-41CB-41BE-B7A7-0E167C1A28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00345FE-307E-4E51-A6AD-986EC6B8B9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EF518B-AB86-4D43-9794-EBC22C8DFF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0929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2.1.5 Grooming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a:solidFill>
                  <a:schemeClr val="tx1">
                    <a:lumMod val="75000"/>
                    <a:lumOff val="25000"/>
                  </a:schemeClr>
                </a:solidFill>
              </a:rPr>
              <a:t>Grooming can involve the following:</a:t>
            </a:r>
          </a:p>
          <a:p>
            <a:pPr marL="0" indent="0">
              <a:lnSpc>
                <a:spcPct val="114000"/>
              </a:lnSpc>
              <a:spcBef>
                <a:spcPts val="600"/>
              </a:spcBef>
              <a:spcAft>
                <a:spcPts val="600"/>
              </a:spcAft>
              <a:buClr>
                <a:srgbClr val="1C96D3"/>
              </a:buClr>
              <a:buNone/>
            </a:pPr>
            <a:endParaRPr lang="en-AU" sz="220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179D5FDD-7714-4C4D-BC0D-705898FCC9AE}"/>
              </a:ext>
            </a:extLst>
          </p:cNvPr>
          <p:cNvGraphicFramePr/>
          <p:nvPr>
            <p:extLst>
              <p:ext uri="{D42A27DB-BD31-4B8C-83A1-F6EECF244321}">
                <p14:modId xmlns:p14="http://schemas.microsoft.com/office/powerpoint/2010/main" val="557274855"/>
              </p:ext>
            </p:extLst>
          </p:nvPr>
        </p:nvGraphicFramePr>
        <p:xfrm>
          <a:off x="1015999" y="2316480"/>
          <a:ext cx="9794241" cy="3718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F641CB3-AA0B-48C1-BDA6-D7FBE37300C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81CC3EE-865E-44F0-8D6F-C4430C8511A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9F26080-734C-41D6-A7F4-7404793F5E5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96869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Dressing and Undressing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With people receiving support, they may have difficulty with dressing and undressing so you must provide them support in performing these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includes ensuring that clients are dressed appropriately for the weather to keep warm.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D34F327-82F2-4E11-BCE8-95DBF30D6F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BEF1F7C-AEF1-4E1C-9014-3C2CA6B05D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3D66FBB-9A9F-47F6-9127-7EC996811C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1321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processes to provide support to clients for this particular activity: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68F9145C-E13C-4D73-A0B9-A210B338931E}"/>
              </a:ext>
            </a:extLst>
          </p:cNvPr>
          <p:cNvGraphicFramePr/>
          <p:nvPr>
            <p:extLst>
              <p:ext uri="{D42A27DB-BD31-4B8C-83A1-F6EECF244321}">
                <p14:modId xmlns:p14="http://schemas.microsoft.com/office/powerpoint/2010/main" val="1349517905"/>
              </p:ext>
            </p:extLst>
          </p:nvPr>
        </p:nvGraphicFramePr>
        <p:xfrm>
          <a:off x="955039" y="2692401"/>
          <a:ext cx="9961489" cy="3484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06FB116-1C0A-4137-81B8-5D5687E853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4A64304-E83F-49B7-8213-2BEEC34CE8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69A25D-063F-4E18-94C7-17FE33F5C9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72756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AU" sz="2200" b="1" dirty="0">
                <a:solidFill>
                  <a:schemeClr val="tx1">
                    <a:lumMod val="75000"/>
                    <a:lumOff val="25000"/>
                  </a:schemeClr>
                </a:solidFill>
              </a:rPr>
              <a:t>How to Seek Consent</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When seeking consent from the client or their support team, make sure that all aspects of consent are fulfilled. </a:t>
            </a:r>
          </a:p>
          <a:p>
            <a:pPr marL="0" marR="64135" indent="0">
              <a:lnSpc>
                <a:spcPct val="114000"/>
              </a:lnSpc>
              <a:spcBef>
                <a:spcPts val="600"/>
              </a:spcBef>
              <a:spcAft>
                <a:spcPts val="600"/>
              </a:spcAft>
              <a:buClr>
                <a:srgbClr val="1C96D3"/>
              </a:buClr>
              <a:buNone/>
              <a:tabLst>
                <a:tab pos="114300" algn="l"/>
              </a:tabLst>
            </a:pPr>
            <a:r>
              <a:rPr lang="en-AU" sz="2200" dirty="0">
                <a:solidFill>
                  <a:schemeClr val="tx1">
                    <a:lumMod val="75000"/>
                    <a:lumOff val="25000"/>
                  </a:schemeClr>
                </a:solidFill>
              </a:rPr>
              <a:t>Consent must be:</a:t>
            </a: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D6ED0C34-64EE-4A86-9B10-7A5614B61149}"/>
              </a:ext>
            </a:extLst>
          </p:cNvPr>
          <p:cNvGraphicFramePr/>
          <p:nvPr>
            <p:extLst>
              <p:ext uri="{D42A27DB-BD31-4B8C-83A1-F6EECF244321}">
                <p14:modId xmlns:p14="http://schemas.microsoft.com/office/powerpoint/2010/main" val="3070877524"/>
              </p:ext>
            </p:extLst>
          </p:nvPr>
        </p:nvGraphicFramePr>
        <p:xfrm>
          <a:off x="1004835" y="3818373"/>
          <a:ext cx="9920339" cy="2150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045C684-04E2-4B4C-9694-FBF911248A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76629CF4-217B-4FD1-B212-94C45B6CC2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E8B75FA-92DD-46D1-9B2C-BFB9DACA509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28406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Always ask the client if they want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Close the door and draw the curtains when it is time for the client to undress.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Encourage the client to remove their clothes independently.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If the client requires help, be gentle with your movements.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62CBEC3-6E84-4709-BA90-BFAA82AA32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07C34B1-5E26-4382-A920-8449060E22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A1E356-5E34-46C7-B56F-B347C84405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01138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a:pPr>
            <a:r>
              <a:rPr lang="en-US" sz="2200" b="1" dirty="0">
                <a:solidFill>
                  <a:schemeClr val="tx1">
                    <a:lumMod val="75000"/>
                    <a:lumOff val="25000"/>
                  </a:schemeClr>
                </a:solidFill>
              </a:rPr>
              <a:t>Undressing Clients:</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For clients with disabled limbs, </a:t>
            </a:r>
            <a:r>
              <a:rPr lang="en-US" sz="2200" dirty="0" err="1">
                <a:solidFill>
                  <a:schemeClr val="tx1">
                    <a:lumMod val="75000"/>
                    <a:lumOff val="25000"/>
                  </a:schemeClr>
                </a:solidFill>
              </a:rPr>
              <a:t>minimise</a:t>
            </a:r>
            <a:r>
              <a:rPr lang="en-US" sz="2200" dirty="0">
                <a:solidFill>
                  <a:schemeClr val="tx1">
                    <a:lumMod val="75000"/>
                    <a:lumOff val="25000"/>
                  </a:schemeClr>
                </a:solidFill>
              </a:rPr>
              <a:t> stressing the limb by undressing it last. </a:t>
            </a:r>
          </a:p>
          <a:p>
            <a:pPr marL="971550" lvl="3"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Make use of simple dressing assistive aids, such as dressing sticks or long-handled shoehorns.</a:t>
            </a:r>
          </a:p>
          <a:p>
            <a:pPr marL="971550" lvl="3" indent="-514350">
              <a:lnSpc>
                <a:spcPct val="114000"/>
              </a:lnSpc>
              <a:spcBef>
                <a:spcPts val="600"/>
              </a:spcBef>
              <a:spcAft>
                <a:spcPts val="600"/>
              </a:spcAft>
              <a:buClr>
                <a:srgbClr val="1C96D3"/>
              </a:buClr>
              <a:buFont typeface="+mj-lt"/>
              <a:buAutoNum type="romanLcPeriod" startAt="5"/>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BCFBBA9-F451-48A5-AC40-0F80AE2C60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04497D-E498-4061-A589-3938F98697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FB047B3-AA26-4F9D-A5D9-066EC64EEE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7063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Lay out clothes in the process the client should put them on,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562DF73E-DFFB-4B3F-A096-FFE39F6D1323}"/>
              </a:ext>
            </a:extLst>
          </p:cNvPr>
          <p:cNvGraphicFramePr/>
          <p:nvPr>
            <p:extLst>
              <p:ext uri="{D42A27DB-BD31-4B8C-83A1-F6EECF244321}">
                <p14:modId xmlns:p14="http://schemas.microsoft.com/office/powerpoint/2010/main" val="4288859078"/>
              </p:ext>
            </p:extLst>
          </p:nvPr>
        </p:nvGraphicFramePr>
        <p:xfrm>
          <a:off x="1930400" y="3860800"/>
          <a:ext cx="8575040" cy="2103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7E614487-CE2C-46DA-9503-FA528C06B0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EED76B3A-8C90-4029-A204-0E0DA799B1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924C218-8936-411A-8B77-3BA3B86CD5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8927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procedures below when providing support to clients when dressing and undressing:</a:t>
            </a:r>
          </a:p>
          <a:p>
            <a:pPr marL="514350" indent="-514350">
              <a:lnSpc>
                <a:spcPct val="114000"/>
              </a:lnSpc>
              <a:spcBef>
                <a:spcPts val="600"/>
              </a:spcBef>
              <a:spcAft>
                <a:spcPts val="600"/>
              </a:spcAft>
              <a:buClr>
                <a:srgbClr val="1C96D3"/>
              </a:buClr>
              <a:buFont typeface="+mj-lt"/>
              <a:buAutoNum type="arabicPeriod" startAt="2"/>
            </a:pPr>
            <a:r>
              <a:rPr lang="en-US" sz="2200" b="1" dirty="0">
                <a:solidFill>
                  <a:schemeClr val="tx1">
                    <a:lumMod val="75000"/>
                    <a:lumOff val="25000"/>
                  </a:schemeClr>
                </a:solidFill>
              </a:rPr>
              <a:t>Dressing Clients:</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Hand the client one clothing at a time.</a:t>
            </a:r>
          </a:p>
          <a:p>
            <a:pPr marL="971550" lvl="3" indent="-514350">
              <a:lnSpc>
                <a:spcPct val="114000"/>
              </a:lnSpc>
              <a:spcBef>
                <a:spcPts val="600"/>
              </a:spcBef>
              <a:spcAft>
                <a:spcPts val="600"/>
              </a:spcAft>
              <a:buClr>
                <a:srgbClr val="1C96D3"/>
              </a:buClr>
              <a:buFont typeface="+mj-lt"/>
              <a:buAutoNum type="romanLcPeriod" startAt="2"/>
            </a:pPr>
            <a:r>
              <a:rPr lang="en-US" sz="2200" dirty="0">
                <a:solidFill>
                  <a:schemeClr val="tx1">
                    <a:lumMod val="75000"/>
                    <a:lumOff val="25000"/>
                  </a:schemeClr>
                </a:solidFill>
              </a:rPr>
              <a:t>Similar to undressing, encourage the client to put on as many clothes as they can on their own.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C5FB1302-B81A-4524-B35A-1794B5E11A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36336E0-B042-4F85-B6A1-7A5B96674A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E42EDFD-4199-4C0D-AB9F-60F8E78582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12312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irdresser using hair-cutting shears to trim ends of medium length strand of curly hair held up with other hand">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19787" t="-5" r="49" b="5"/>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Hair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Similar to clothing, a person’s hairstyle can show their personality and preference.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Having well-groomed hair is important to everyone.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it is groomed depends on what the person wants.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9493042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supporting clients with their hair care, consider the following procedure: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825B944A-7784-483C-A46E-D69441D043AD}"/>
              </a:ext>
            </a:extLst>
          </p:cNvPr>
          <p:cNvGraphicFramePr/>
          <p:nvPr>
            <p:extLst>
              <p:ext uri="{D42A27DB-BD31-4B8C-83A1-F6EECF244321}">
                <p14:modId xmlns:p14="http://schemas.microsoft.com/office/powerpoint/2010/main" val="2677852845"/>
              </p:ext>
            </p:extLst>
          </p:nvPr>
        </p:nvGraphicFramePr>
        <p:xfrm>
          <a:off x="975361" y="2336799"/>
          <a:ext cx="9855200"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85DB23A-69A8-4C0A-87C9-12126C48DBF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B46E0CA-C497-4846-81A4-5C70ECCFF3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7AA47D2-3384-481A-AA98-DFEC6ED593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3542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Shaving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clients who wish to shave, it is vital that you support them to shave safely.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Gather the necessary materials for the activity.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descr="Father teaching son to shave">
            <a:extLst>
              <a:ext uri="{FF2B5EF4-FFF2-40B4-BE49-F238E27FC236}">
                <a16:creationId xmlns:a16="http://schemas.microsoft.com/office/drawing/2014/main" id="{F67026AD-1233-48D5-B4A8-C5ACC525E9E6}"/>
              </a:ext>
            </a:extLst>
          </p:cNvPr>
          <p:cNvPicPr>
            <a:picLocks noChangeAspect="1"/>
          </p:cNvPicPr>
          <p:nvPr/>
        </p:nvPicPr>
        <p:blipFill>
          <a:blip r:embed="rId3">
            <a:extLst>
              <a:ext uri="{28A0092B-C50C-407E-A947-70E740481C1C}">
                <a14:useLocalDpi xmlns:a14="http://schemas.microsoft.com/office/drawing/2010/main" val="0"/>
              </a:ext>
            </a:extLst>
          </a:blip>
          <a:srcRect l="9789" r="9789"/>
          <a:stretch/>
        </p:blipFill>
        <p:spPr bwMode="auto">
          <a:xfrm>
            <a:off x="6173402" y="1825625"/>
            <a:ext cx="4728277" cy="3921165"/>
          </a:xfrm>
          <a:prstGeom prst="rect">
            <a:avLst/>
          </a:prstGeom>
          <a:noFill/>
          <a:ln>
            <a:noFill/>
          </a:ln>
        </p:spPr>
      </p:pic>
      <p:pic>
        <p:nvPicPr>
          <p:cNvPr id="7" name="Picture 6">
            <a:extLst>
              <a:ext uri="{FF2B5EF4-FFF2-40B4-BE49-F238E27FC236}">
                <a16:creationId xmlns:a16="http://schemas.microsoft.com/office/drawing/2014/main" id="{0E75C2A1-74B8-4B3F-9B87-C4878D380D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69E471DB-90E9-4D15-9830-605A558577C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25B827E-AC7C-4620-A381-2C213600B4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5574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Ensure that the activity will be done safely.</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Encourage the client to shave as much as possible on their own.</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check their skin for moles, birthmarks or cuts.</a:t>
            </a:r>
          </a:p>
          <a:p>
            <a:pPr marL="457200" lvl="2" indent="-457200">
              <a:lnSpc>
                <a:spcPct val="114000"/>
              </a:lnSpc>
              <a:spcBef>
                <a:spcPts val="600"/>
              </a:spcBef>
              <a:spcAft>
                <a:spcPts val="600"/>
              </a:spcAft>
              <a:buClr>
                <a:srgbClr val="1C96D3"/>
              </a:buClr>
              <a:buFont typeface="+mj-lt"/>
              <a:buAutoNum type="arabicPeriod" startAt="2"/>
            </a:pPr>
            <a:r>
              <a:rPr lang="en-US" sz="2200" dirty="0">
                <a:solidFill>
                  <a:schemeClr val="tx1">
                    <a:lumMod val="75000"/>
                    <a:lumOff val="25000"/>
                  </a:schemeClr>
                </a:solidFill>
              </a:rPr>
              <a:t>Assist the client to prepare the materials for the activity.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5E4296FF-B60E-4CD1-9CB0-88378FFBBD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DF760B9-C1D3-4F3B-AB36-86C4B362F1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3E3870-D98C-4EA3-916B-65314B9FB2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8899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Wash the area to be shaved with warm, soapy water.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Apply shaving cream or lather with soap. </a:t>
            </a:r>
          </a:p>
          <a:p>
            <a:pPr marL="971550" lvl="3"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Use the fingers of one hand to hold the skin-tight.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3C51148-F131-4F99-8317-4779EA7D54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CB2D2B6-920E-47A5-B6B3-4E6C5326E9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AA6188-D76A-4E89-9958-AA72DBF640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76216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6"/>
            </a:pPr>
            <a:r>
              <a:rPr lang="en-US" sz="2200" dirty="0">
                <a:solidFill>
                  <a:schemeClr val="tx1">
                    <a:lumMod val="75000"/>
                    <a:lumOff val="25000"/>
                  </a:schemeClr>
                </a:solidFill>
              </a:rPr>
              <a:t>For shaving with a blade razor, consider the process below:</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Regularly rinse the razor with water to remove hair and shaving cream.</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Use short strokes when shaving the different parts for shaving.</a:t>
            </a:r>
          </a:p>
          <a:p>
            <a:pPr marL="971550" lvl="3"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Once the client is done shaving, rinse off the remaining shaving cream.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3B373B9-5E36-4C3E-B102-2B7C978FA9B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8D03A68-8F9D-46D8-9E31-DA0CA54C52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BD5109-C01D-4A71-B78A-A1E8B4C590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6921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Support According to Legal and Ethical Considerations </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Reflected within legal considerations are ethical practices rooted in human beliefs of right and wrong. Examples of legal and ethical considerations relating to providing support to clients are</a:t>
            </a:r>
            <a:r>
              <a:rPr lang="en-AU" sz="2200" dirty="0">
                <a:solidFill>
                  <a:schemeClr val="tx1">
                    <a:lumMod val="75000"/>
                    <a:lumOff val="25000"/>
                  </a:schemeClr>
                </a:solidFill>
              </a:rPr>
              <a:t>:</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Disability Act 2006</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Aged Care Act 1997</a:t>
            </a:r>
          </a:p>
          <a:p>
            <a:pPr marR="64135">
              <a:lnSpc>
                <a:spcPct val="114000"/>
              </a:lnSpc>
              <a:spcBef>
                <a:spcPts val="600"/>
              </a:spcBef>
              <a:spcAft>
                <a:spcPts val="600"/>
              </a:spcAft>
              <a:buClr>
                <a:srgbClr val="1C96D3"/>
              </a:buClr>
              <a:buFont typeface="Wingdings" panose="05000000000000000000" pitchFamily="2" charset="2"/>
              <a:buChar char="§"/>
              <a:tabLst>
                <a:tab pos="114300" algn="l"/>
              </a:tabLst>
            </a:pPr>
            <a:r>
              <a:rPr lang="en-US" sz="2200" dirty="0">
                <a:solidFill>
                  <a:schemeClr val="tx1">
                    <a:lumMod val="75000"/>
                    <a:lumOff val="25000"/>
                  </a:schemeClr>
                </a:solidFill>
              </a:rPr>
              <a:t>Work Health and Safety Act 2011</a:t>
            </a:r>
          </a:p>
          <a:p>
            <a:pPr marL="0" marR="64135" indent="0">
              <a:lnSpc>
                <a:spcPct val="114000"/>
              </a:lnSpc>
              <a:spcBef>
                <a:spcPts val="600"/>
              </a:spcBef>
              <a:spcAft>
                <a:spcPts val="600"/>
              </a:spcAft>
              <a:buClr>
                <a:srgbClr val="1C96D3"/>
              </a:buClr>
              <a:buNone/>
              <a:tabLst>
                <a:tab pos="114300" algn="l"/>
              </a:tabLst>
            </a:pPr>
            <a:endParaRPr lang="en-PH"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DB7C2879-3B4F-47A5-BD83-036F6DD836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8C0F583-C089-4DE8-9C2E-87F474D1684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5EF6013-E087-4504-9C56-10680E5B59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67462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For shaving with an electric razor, consider the process below:</a:t>
            </a:r>
          </a:p>
          <a:p>
            <a:pPr marL="457200" lvl="2" indent="-457200">
              <a:lnSpc>
                <a:spcPct val="114000"/>
              </a:lnSpc>
              <a:spcBef>
                <a:spcPts val="600"/>
              </a:spcBef>
              <a:spcAft>
                <a:spcPts val="600"/>
              </a:spcAft>
              <a:buClr>
                <a:srgbClr val="1C96D3"/>
              </a:buClr>
              <a:buFont typeface="+mj-lt"/>
              <a:buAutoNum type="arabicPeriod" startAt="7"/>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2B169242-2D04-7A48-D127-CED078969D2E}"/>
              </a:ext>
            </a:extLst>
          </p:cNvPr>
          <p:cNvGraphicFramePr/>
          <p:nvPr>
            <p:extLst>
              <p:ext uri="{D42A27DB-BD31-4B8C-83A1-F6EECF244321}">
                <p14:modId xmlns:p14="http://schemas.microsoft.com/office/powerpoint/2010/main" val="4079960299"/>
              </p:ext>
            </p:extLst>
          </p:nvPr>
        </p:nvGraphicFramePr>
        <p:xfrm>
          <a:off x="1402080" y="3251200"/>
          <a:ext cx="9514448" cy="292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3CB361B-A937-4097-B1B4-03AC99533A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D8B8D59-909F-4E2F-823B-FE0C6A8CBFC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EAEA25-2279-4DAE-89D2-BA8C0453CE9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05508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in supporting the client in shaving facial, leg, or underarm hair. </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client wants to use aftershave or body lotion, assist them in applying the lotion.</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If the face has been shaved, offer the client a mirror.</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Clean and store all the materials used for the activity.</a:t>
            </a:r>
          </a:p>
          <a:p>
            <a:pPr marL="457200" lvl="2"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Encourage the client to wash their hands after shaving.</a:t>
            </a:r>
          </a:p>
          <a:p>
            <a:pPr marL="457200" lvl="2" indent="-457200">
              <a:lnSpc>
                <a:spcPct val="114000"/>
              </a:lnSpc>
              <a:spcBef>
                <a:spcPts val="600"/>
              </a:spcBef>
              <a:spcAft>
                <a:spcPts val="600"/>
              </a:spcAft>
              <a:buClr>
                <a:srgbClr val="1C96D3"/>
              </a:buClr>
              <a:buFont typeface="+mj-lt"/>
              <a:buAutoNum type="arabicPeriod" startAt="8"/>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2BA1EB0-A19A-495C-B5F3-23BC84BD83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99571EF-05CC-4573-9814-E84754BF77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1BCE7E0-5139-43F4-A493-EE08B50E81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7851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and washing">
            <a:extLst>
              <a:ext uri="{FF2B5EF4-FFF2-40B4-BE49-F238E27FC236}">
                <a16:creationId xmlns:a16="http://schemas.microsoft.com/office/drawing/2014/main" id="{5EFF0B8F-D7A9-44F8-A986-6EA9CE0EB1C6}"/>
              </a:ext>
            </a:extLst>
          </p:cNvPr>
          <p:cNvPicPr>
            <a:picLocks noChangeAspect="1"/>
          </p:cNvPicPr>
          <p:nvPr/>
        </p:nvPicPr>
        <p:blipFill rotWithShape="1">
          <a:blip r:embed="rId2">
            <a:extLst>
              <a:ext uri="{28A0092B-C50C-407E-A947-70E740481C1C}">
                <a14:useLocalDpi xmlns:a14="http://schemas.microsoft.com/office/drawing/2010/main" val="0"/>
              </a:ext>
            </a:extLst>
          </a:blip>
          <a:srcRect l="49" t="5" r="19707" b="-5"/>
          <a:stretch/>
        </p:blipFill>
        <p:spPr>
          <a:xfrm>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Nail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Another activity that improves the wellbeing of a person is taking care of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Bacteria can often collect underneath the nails.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good way to prevent this build-up is with frequent and thorough hand and foot washing.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5627582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the necessary materials for the activity.</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soak their hands or feet in warm water for at least five minutes.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Demonstrate to the client how to gently push the nail cuticle back with the cuticle stick.</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53FE6F5-012F-4B05-A684-0D132E89D4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98A8F64-93E3-40DD-B09B-CD7D863727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475E2B0-03F9-4041-9CB6-2E6B6ED60E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56251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Fingernails and toenails must be kept clean, neatly trimmed, and smooth.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procedure below when providing support for nail care: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Clean under the nails with the cuticle stick.</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Wash the client’s hands or feet with clean water.</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clippers or nail scissors to trim the nails.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Use the nail file to shape and smooth the nails.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9FD2956-8E6A-4D9D-93EF-7FA7349F00E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03D8C73-50E4-4DB7-88B6-E88CC78E0B8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90DE37-AC19-47F7-9CAD-F8B4760E94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0215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Young businessman thumbs up">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1244" t="-8464" r="-11544" b="17478"/>
          <a:stretch/>
        </p:blipFill>
        <p:spPr>
          <a:xfrm flipH="1">
            <a:off x="402096"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Review the client’s </a:t>
            </a:r>
            <a:r>
              <a:rPr lang="en-US" sz="2200" dirty="0" err="1">
                <a:solidFill>
                  <a:schemeClr val="tx1">
                    <a:lumMod val="75000"/>
                    <a:lumOff val="25000"/>
                  </a:schemeClr>
                </a:solidFill>
              </a:rPr>
              <a:t>individualised</a:t>
            </a:r>
            <a:r>
              <a:rPr lang="en-US" sz="2200" dirty="0">
                <a:solidFill>
                  <a:schemeClr val="tx1">
                    <a:lumMod val="75000"/>
                    <a:lumOff val="25000"/>
                  </a:schemeClr>
                </a:solidFill>
              </a:rPr>
              <a:t> plan.</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Identify any difficulties the client may have when eating or drinking.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any assistive device or equipment the client will need during mealtime.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sp>
        <p:nvSpPr>
          <p:cNvPr id="2" name="Title 1">
            <a:extLst>
              <a:ext uri="{FF2B5EF4-FFF2-40B4-BE49-F238E27FC236}">
                <a16:creationId xmlns:a16="http://schemas.microsoft.com/office/drawing/2014/main" id="{2AE2AD22-D310-760A-9D1A-569E63DD536D}"/>
              </a:ext>
            </a:extLst>
          </p:cNvPr>
          <p:cNvSpPr>
            <a:spLocks noGrp="1"/>
          </p:cNvSpPr>
          <p:nvPr>
            <p:ph type="title"/>
          </p:nvPr>
        </p:nvSpPr>
        <p:spPr>
          <a:xfrm>
            <a:off x="4543425" y="365125"/>
            <a:ext cx="6381750" cy="1325563"/>
          </a:xfrm>
        </p:spPr>
        <p:txBody>
          <a:bodyPr vert="horz" lIns="91440" tIns="45720" rIns="91440" bIns="45720" rtlCol="0" anchor="ctr">
            <a:normAutofit/>
          </a:bodyPr>
          <a:lstStyle/>
          <a:p>
            <a:r>
              <a:rPr lang="en-AU" b="1" dirty="0">
                <a:solidFill>
                  <a:srgbClr val="FF595E"/>
                </a:solidFill>
                <a:latin typeface="+mn-lt"/>
              </a:rPr>
              <a:t>2.1.6 Eating and Drinking</a:t>
            </a:r>
            <a:endParaRPr lang="en-AU" b="1" dirty="0">
              <a:solidFill>
                <a:srgbClr val="FF595E"/>
              </a:solidFill>
              <a:highlight>
                <a:srgbClr val="FFFF00"/>
              </a:highlight>
              <a:latin typeface="+mn-lt"/>
            </a:endParaRPr>
          </a:p>
        </p:txBody>
      </p:sp>
      <p:pic>
        <p:nvPicPr>
          <p:cNvPr id="8" name="Picture 7">
            <a:extLst>
              <a:ext uri="{FF2B5EF4-FFF2-40B4-BE49-F238E27FC236}">
                <a16:creationId xmlns:a16="http://schemas.microsoft.com/office/drawing/2014/main" id="{8925D17B-4C99-429A-9735-1F6DBDC561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B20E80A-4955-451C-81AB-9AD9BE1707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DEAD5CE-1076-424A-8C4F-70DF6BD3A8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53468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Ensure that the client has physical access to their food.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For clients who will eat their meals in their rooms, make sure that the room is clean before mealtime.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person the opportunity to go to the bathroom to wash their hands before each meal.</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Encourage the client to eat their meal independently.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6AEBB6F2-537E-4BBC-A70C-56925B6B25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5EF3873-B8F8-4A80-BBA3-D68C5E3174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CE4046-6992-4A4B-BD68-06FBC92984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9888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provide support to clients when eating and drinking, consider the procedure below:</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Engage with the client during the meal.</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After the meal, help the person wipe their mouth and take care of their oral hygiene. </a:t>
            </a:r>
          </a:p>
          <a:p>
            <a:pPr marL="457200" indent="-457200">
              <a:lnSpc>
                <a:spcPct val="114000"/>
              </a:lnSpc>
              <a:spcBef>
                <a:spcPts val="600"/>
              </a:spcBef>
              <a:spcAft>
                <a:spcPts val="600"/>
              </a:spcAft>
              <a:buClr>
                <a:srgbClr val="1C96D3"/>
              </a:buClr>
              <a:buFont typeface="+mj-lt"/>
              <a:buAutoNum type="arabicPeriod" startAt="8"/>
            </a:pPr>
            <a:r>
              <a:rPr lang="en-US" sz="2200" dirty="0">
                <a:solidFill>
                  <a:schemeClr val="tx1">
                    <a:lumMod val="75000"/>
                    <a:lumOff val="25000"/>
                  </a:schemeClr>
                </a:solidFill>
              </a:rPr>
              <a:t>Recommend the client to remain in a sitting position for at least thirty minutes.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D639387-F942-4B2A-A23A-AFA7450E4A6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93E507D-F3E0-438F-81E4-CD06BF0A1D6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8CF7764-DA21-46C6-B16F-50CE6D7BCD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72250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a:solidFill>
                  <a:srgbClr val="FF595E"/>
                </a:solidFill>
                <a:latin typeface="+mn-lt"/>
              </a:rPr>
              <a:t>2.1.7 Mobility and Transferring</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Mobility restrictions can affect a person’s ability to perform specific activities, such as going to the bathroom or eating a meal.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provide clients support when transferring or recovering from a fall.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8" name="Content Placeholder 14">
            <a:extLst>
              <a:ext uri="{FF2B5EF4-FFF2-40B4-BE49-F238E27FC236}">
                <a16:creationId xmlns:a16="http://schemas.microsoft.com/office/drawing/2014/main" id="{A406FD0A-05A6-48D2-9207-308611D3888C}"/>
              </a:ext>
            </a:extLst>
          </p:cNvPr>
          <p:cNvPicPr>
            <a:picLocks noChangeAspect="1"/>
          </p:cNvPicPr>
          <p:nvPr/>
        </p:nvPicPr>
        <p:blipFill>
          <a:blip r:embed="rId3">
            <a:extLst>
              <a:ext uri="{28A0092B-C50C-407E-A947-70E740481C1C}">
                <a14:useLocalDpi xmlns:a14="http://schemas.microsoft.com/office/drawing/2010/main" val="0"/>
              </a:ext>
            </a:extLst>
          </a:blip>
          <a:srcRect l="9757" r="9757"/>
          <a:stretch/>
        </p:blipFill>
        <p:spPr bwMode="auto">
          <a:xfrm>
            <a:off x="6375790" y="1825625"/>
            <a:ext cx="4434450" cy="3677494"/>
          </a:xfrm>
          <a:prstGeom prst="rect">
            <a:avLst/>
          </a:prstGeom>
          <a:noFill/>
          <a:ln>
            <a:noFill/>
          </a:ln>
        </p:spPr>
      </p:pic>
      <p:pic>
        <p:nvPicPr>
          <p:cNvPr id="7" name="Picture 6">
            <a:extLst>
              <a:ext uri="{FF2B5EF4-FFF2-40B4-BE49-F238E27FC236}">
                <a16:creationId xmlns:a16="http://schemas.microsoft.com/office/drawing/2014/main" id="{7670A6CD-35B7-4FB3-8A4C-0093EBF867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ADF578-6FAC-4076-8E15-B1A6EEDE2A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CD79B46-218F-439D-8778-510EB4F1D73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12886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From Seated to Standing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Before the transfer, ensure that the client does not feel dizzy or lightheaded.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a gait belt around the client’s waist if needed.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Instruct the client to move forward toward the edge of where they are seated.</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Place the client’s hands on the armrests of the chair or next to their sides on the bed.</a:t>
            </a: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a:p>
            <a:pPr marL="457200" indent="-457200">
              <a:lnSpc>
                <a:spcPct val="114000"/>
              </a:lnSpc>
              <a:spcBef>
                <a:spcPts val="600"/>
              </a:spcBef>
              <a:spcAft>
                <a:spcPts val="600"/>
              </a:spcAft>
              <a:buClr>
                <a:srgbClr val="1C96D3"/>
              </a:buClr>
              <a:buFont typeface="+mj-lt"/>
              <a:buAutoNum type="arabicPeriod"/>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94D5CDBC-EE34-40D6-A8D5-97CC4B5DFB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B3C34EF-8569-47BD-84A4-88DB57A839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469F251-097E-4689-9086-72079EBAA6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083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b="1" dirty="0">
                <a:solidFill>
                  <a:schemeClr val="tx1">
                    <a:lumMod val="75000"/>
                    <a:lumOff val="25000"/>
                  </a:schemeClr>
                </a:solidFill>
              </a:rPr>
              <a:t>Providing Personal Support According to the </a:t>
            </a:r>
            <a:r>
              <a:rPr lang="en-US" sz="2200" b="1" dirty="0" err="1">
                <a:solidFill>
                  <a:schemeClr val="tx1">
                    <a:lumMod val="75000"/>
                    <a:lumOff val="25000"/>
                  </a:schemeClr>
                </a:solidFill>
              </a:rPr>
              <a:t>Individualised</a:t>
            </a:r>
            <a:r>
              <a:rPr lang="en-US" sz="2200" b="1" dirty="0">
                <a:solidFill>
                  <a:schemeClr val="tx1">
                    <a:lumMod val="75000"/>
                    <a:lumOff val="25000"/>
                  </a:schemeClr>
                </a:solidFill>
              </a:rPr>
              <a:t> Plan</a:t>
            </a:r>
            <a:endParaRPr lang="en-PH" sz="2200" b="1" dirty="0">
              <a:solidFill>
                <a:schemeClr val="tx1">
                  <a:lumMod val="75000"/>
                  <a:lumOff val="25000"/>
                </a:schemeClr>
              </a:solidFill>
            </a:endParaRPr>
          </a:p>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are provided to assist the person receiving support in their activities of daily living (ADLs). These can include activities for self-care tasks at home,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6" name="Diagram 5">
            <a:extLst>
              <a:ext uri="{FF2B5EF4-FFF2-40B4-BE49-F238E27FC236}">
                <a16:creationId xmlns:a16="http://schemas.microsoft.com/office/drawing/2014/main" id="{C9293BB6-3FF5-4A12-B121-EA9485F42F98}"/>
              </a:ext>
            </a:extLst>
          </p:cNvPr>
          <p:cNvGraphicFramePr/>
          <p:nvPr>
            <p:extLst>
              <p:ext uri="{D42A27DB-BD31-4B8C-83A1-F6EECF244321}">
                <p14:modId xmlns:p14="http://schemas.microsoft.com/office/powerpoint/2010/main" val="1327750608"/>
              </p:ext>
            </p:extLst>
          </p:nvPr>
        </p:nvGraphicFramePr>
        <p:xfrm>
          <a:off x="838200" y="3326004"/>
          <a:ext cx="10086974" cy="28509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02C9B29-4559-498E-BDEF-D38C1F9F49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D0893511-7B08-4E7C-AB94-BF8F272C3B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519F84A-C95B-4CA3-8963-DE71E9F4791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06438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Facing the client, bend your knees and hold each side of the client’s waist or gait belt.</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Gently rock back and forth three times. On the third time, pull the client into a standing position.</a:t>
            </a:r>
          </a:p>
          <a:p>
            <a:pPr marL="457200" indent="-457200">
              <a:lnSpc>
                <a:spcPct val="114000"/>
              </a:lnSpc>
              <a:spcBef>
                <a:spcPts val="600"/>
              </a:spcBef>
              <a:spcAft>
                <a:spcPts val="600"/>
              </a:spcAft>
              <a:buClr>
                <a:srgbClr val="1C96D3"/>
              </a:buClr>
              <a:buFont typeface="+mj-lt"/>
              <a:buAutoNum type="arabicPeriod" startAt="5"/>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Content Placeholder 14">
            <a:extLst>
              <a:ext uri="{FF2B5EF4-FFF2-40B4-BE49-F238E27FC236}">
                <a16:creationId xmlns:a16="http://schemas.microsoft.com/office/drawing/2014/main" id="{9A3ECCE1-410E-8D88-F5C3-09F78B57D503}"/>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383231" y="1825625"/>
            <a:ext cx="5172336" cy="3452363"/>
          </a:xfrm>
          <a:prstGeom prst="rect">
            <a:avLst/>
          </a:prstGeom>
          <a:noFill/>
          <a:ln>
            <a:noFill/>
          </a:ln>
        </p:spPr>
      </p:pic>
      <p:pic>
        <p:nvPicPr>
          <p:cNvPr id="7" name="Picture 6">
            <a:extLst>
              <a:ext uri="{FF2B5EF4-FFF2-40B4-BE49-F238E27FC236}">
                <a16:creationId xmlns:a16="http://schemas.microsoft.com/office/drawing/2014/main" id="{A477F2C2-CA7F-42B6-8A70-1D2A5AEAF2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33977E4B-778F-4947-AEDD-DBC58D4465E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787F64-46A1-4422-A9F4-67D6951997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69356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Between Bed and Chair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Prepare for the transfer.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Lower the client’s bed. Place the chair next to the bed at a 45-degree angle on the client’s strong side.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Have the client sit on the side of the bed with their feet on the floor. </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39400B4B-345B-40F4-BA0A-EB6CA82E20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5CF625-6AB0-4C09-9357-D0B79A47E8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BA5AEE-5618-4E0D-982A-F46D0BF6DE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7200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Assist the client into a standing position.</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Once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Allow the patient to sit on the chair slowly, using armrests for support. Make sure that your knees are bent, and your back is straight to avoid injury.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A78C2233-17FA-41B4-9D52-BE9872B5CC5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A6E2920-7609-4930-A6B2-18A8098DDC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5BDCDE3-BA10-4C4D-927E-F9B1886A88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39272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n holding wheel">
            <a:extLst>
              <a:ext uri="{FF2B5EF4-FFF2-40B4-BE49-F238E27FC236}">
                <a16:creationId xmlns:a16="http://schemas.microsoft.com/office/drawing/2014/main" id="{5EFF0B8F-D7A9-44F8-A986-6EA9CE0EB1C6}"/>
              </a:ext>
            </a:extLst>
          </p:cNvPr>
          <p:cNvPicPr>
            <a:picLocks noChangeAspect="1"/>
          </p:cNvPicPr>
          <p:nvPr/>
        </p:nvPicPr>
        <p:blipFill>
          <a:blip r:embed="rId2">
            <a:extLst>
              <a:ext uri="{28A0092B-C50C-407E-A947-70E740481C1C}">
                <a14:useLocalDpi xmlns:a14="http://schemas.microsoft.com/office/drawing/2010/main" val="0"/>
              </a:ext>
            </a:extLst>
          </a:blip>
          <a:srcRect l="9934" r="9934"/>
          <a:stretch/>
        </p:blipFill>
        <p:spPr>
          <a:xfrm flipH="1">
            <a:off x="3946385" y="330"/>
            <a:ext cx="8245616" cy="6857340"/>
          </a:xfrm>
          <a:prstGeom prst="rect">
            <a:avLst/>
          </a:prstGeom>
        </p:spPr>
      </p:pic>
      <p:sp>
        <p:nvSpPr>
          <p:cNvPr id="8" name="Rectangle 7">
            <a:extLst>
              <a:ext uri="{FF2B5EF4-FFF2-40B4-BE49-F238E27FC236}">
                <a16:creationId xmlns:a16="http://schemas.microsoft.com/office/drawing/2014/main" id="{D011A4AE-5FFD-4296-BC78-AC012FE09D9A}"/>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68961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Into Car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Inform the client about the transfer and what you will do.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Provide Support Services</a:t>
            </a:r>
            <a:endParaRPr lang="en-PH" sz="1050" i="1" dirty="0"/>
          </a:p>
        </p:txBody>
      </p:sp>
    </p:spTree>
    <p:extLst>
      <p:ext uri="{BB962C8B-B14F-4D97-AF65-F5344CB8AC3E}">
        <p14:creationId xmlns:p14="http://schemas.microsoft.com/office/powerpoint/2010/main" val="28932769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that the brakes of the wheelchair have been applied. Move the client’s legs from the footrests of the wheelchair. Then, detach the footrests from the wheelchair.</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Let the client know that you will begin the transfer. </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legs apart with the client’s legs in-between yours.</a:t>
            </a:r>
          </a:p>
          <a:p>
            <a:pPr marL="457200" indent="-457200">
              <a:lnSpc>
                <a:spcPct val="114000"/>
              </a:lnSpc>
              <a:spcBef>
                <a:spcPts val="600"/>
              </a:spcBef>
              <a:spcAft>
                <a:spcPts val="600"/>
              </a:spcAft>
              <a:buClr>
                <a:srgbClr val="1C96D3"/>
              </a:buClr>
              <a:buFont typeface="+mj-lt"/>
              <a:buAutoNum type="arabicPeriod" startAt="5"/>
            </a:pPr>
            <a:r>
              <a:rPr lang="en-US" sz="2200" dirty="0">
                <a:solidFill>
                  <a:schemeClr val="tx1">
                    <a:lumMod val="75000"/>
                    <a:lumOff val="25000"/>
                  </a:schemeClr>
                </a:solidFill>
              </a:rPr>
              <a:t>Place your arms underneath the armpits of the client and lay your hands on their back.</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FC4CFB5A-AD0E-46FB-B304-58B5D6D8DDB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A7F5053-4C18-4EC8-8BF0-46CF9329B9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112F1F-BBD3-4627-B7C4-B2DF4CC433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4890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Lift the client into a standing position.</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Take small steps backward, keeping your arms and hands in the same position until you are positioned behind the car door.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Let the client choose whether they want to hold onto the car for extra support.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Turn the client until their back is facing the passenger seat.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E286B7A-1724-4FC5-9970-DFF9C8FC48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EB5E0A94-8517-4DB7-B28D-D539A912BF4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AF6B640-EC51-4E97-9A13-F4450851B9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1182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in wheelchair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7797" t="-9773" r="1" b="17303"/>
          <a:stretch/>
        </p:blipFill>
        <p:spPr>
          <a:xfrm flipH="1">
            <a:off x="402098" y="91440"/>
            <a:ext cx="4141327" cy="676656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Slowly lower the client onto the seat, bending your knees as you go.</a:t>
            </a:r>
          </a:p>
          <a:p>
            <a:pPr marL="457200" indent="-457200">
              <a:lnSpc>
                <a:spcPct val="114000"/>
              </a:lnSpc>
              <a:spcBef>
                <a:spcPts val="600"/>
              </a:spcBef>
              <a:spcAft>
                <a:spcPts val="600"/>
              </a:spcAft>
              <a:buClr>
                <a:srgbClr val="1C96D3"/>
              </a:buClr>
              <a:buFont typeface="+mj-lt"/>
              <a:buAutoNum type="arabicPeriod" startAt="11"/>
            </a:pPr>
            <a:r>
              <a:rPr lang="en-US" sz="2200" dirty="0">
                <a:solidFill>
                  <a:schemeClr val="tx1">
                    <a:lumMod val="75000"/>
                    <a:lumOff val="25000"/>
                  </a:schemeClr>
                </a:solidFill>
              </a:rPr>
              <a:t>Once the client is seated, place your right arm underneath their legs, keeping your left arm in the same position as in Step 10.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Determine Personal Support Requirements</a:t>
            </a:r>
            <a:endParaRPr lang="en-PH" sz="1050" i="1" dirty="0"/>
          </a:p>
        </p:txBody>
      </p:sp>
      <p:pic>
        <p:nvPicPr>
          <p:cNvPr id="8" name="Picture 7">
            <a:extLst>
              <a:ext uri="{FF2B5EF4-FFF2-40B4-BE49-F238E27FC236}">
                <a16:creationId xmlns:a16="http://schemas.microsoft.com/office/drawing/2014/main" id="{A33C301E-6C38-4A65-A54F-A69589038E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4CF7172-86CD-4852-A0CB-7D38469DA81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ABA2C52-952F-4805-98D7-11C5AE91F8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78669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Once the client is comfortable, encourage the client to buckle their seatbelt.</a:t>
            </a:r>
          </a:p>
          <a:p>
            <a:pPr marL="457200" indent="-457200">
              <a:lnSpc>
                <a:spcPct val="114000"/>
              </a:lnSpc>
              <a:spcBef>
                <a:spcPts val="600"/>
              </a:spcBef>
              <a:spcAft>
                <a:spcPts val="600"/>
              </a:spcAft>
              <a:buClr>
                <a:srgbClr val="1C96D3"/>
              </a:buClr>
              <a:buFont typeface="+mj-lt"/>
              <a:buAutoNum type="arabicPeriod" startAt="13"/>
            </a:pPr>
            <a:r>
              <a:rPr lang="en-US" sz="2200" dirty="0">
                <a:solidFill>
                  <a:schemeClr val="tx1">
                    <a:lumMod val="75000"/>
                    <a:lumOff val="25000"/>
                  </a:schemeClr>
                </a:solidFill>
              </a:rPr>
              <a:t>Ensure that the client’s hands, arms and legs are inside the car. Once they are secured, you can close the car door.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descr="Seatbelt">
            <a:extLst>
              <a:ext uri="{FF2B5EF4-FFF2-40B4-BE49-F238E27FC236}">
                <a16:creationId xmlns:a16="http://schemas.microsoft.com/office/drawing/2014/main" id="{C98EBDCC-BE43-FFDD-0191-64CED797F28B}"/>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257566" y="1825625"/>
            <a:ext cx="5172336" cy="3446877"/>
          </a:xfrm>
          <a:prstGeom prst="rect">
            <a:avLst/>
          </a:prstGeom>
          <a:noFill/>
          <a:ln>
            <a:noFill/>
          </a:ln>
        </p:spPr>
      </p:pic>
      <p:pic>
        <p:nvPicPr>
          <p:cNvPr id="6" name="Picture 5">
            <a:extLst>
              <a:ext uri="{FF2B5EF4-FFF2-40B4-BE49-F238E27FC236}">
                <a16:creationId xmlns:a16="http://schemas.microsoft.com/office/drawing/2014/main" id="{285B4A7D-8A97-4776-8AC1-37B04F02842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63F21D8-4B82-4F58-B1A4-B51157AE61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BBCF8E2-A6E3-4454-AB9F-9DBD6AC1B9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2096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Transferring the Client Out of Car</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Position the client’s wheelchair and position it alongside the car.</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Open the car door and ask the client to unbuckle their seatbelt.</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Be sure to inform the client about the transfer and what you will do.</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0D70619-7946-4745-AF27-29EC25501EE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47B0095-BDEA-43E0-826E-22CAFBC15A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70A23CC-229A-402F-A48F-FA9B970F40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93807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Support the client’s back using your left arm, laying your left hand flat on the far side of their back. Position your right arm underneath your client’s legs.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Swing the client’s legs out of the car. </a:t>
            </a:r>
          </a:p>
          <a:p>
            <a:pPr marL="457200" indent="-457200">
              <a:lnSpc>
                <a:spcPct val="114000"/>
              </a:lnSpc>
              <a:spcBef>
                <a:spcPts val="600"/>
              </a:spcBef>
              <a:spcAft>
                <a:spcPts val="600"/>
              </a:spcAft>
              <a:buClr>
                <a:srgbClr val="1C96D3"/>
              </a:buClr>
              <a:buFont typeface="+mj-lt"/>
              <a:buAutoNum type="arabicPeriod" startAt="4"/>
            </a:pPr>
            <a:r>
              <a:rPr lang="en-US" sz="2200" dirty="0">
                <a:solidFill>
                  <a:schemeClr val="tx1">
                    <a:lumMod val="75000"/>
                    <a:lumOff val="25000"/>
                  </a:schemeClr>
                </a:solidFill>
              </a:rPr>
              <a:t>Move your arms underneath the client’s armpits, with your hands flat on their back. Then, lift the person out of the car seat.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FD96425-F685-4A1C-A5D0-FB9D4462EC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130538A-72B0-4B27-B5AB-30D6515486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587DBFC-90EF-49C1-AB15-8C8EADD7C3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684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Support services also support clients in instances of mobility and transferring during these daily living activities, such as:</a:t>
            </a:r>
            <a:endParaRPr lang="en-US"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7" name="Diagram 6">
            <a:extLst>
              <a:ext uri="{FF2B5EF4-FFF2-40B4-BE49-F238E27FC236}">
                <a16:creationId xmlns:a16="http://schemas.microsoft.com/office/drawing/2014/main" id="{EC0DBA9A-E826-436A-AE34-A37C116A0D2A}"/>
              </a:ext>
            </a:extLst>
          </p:cNvPr>
          <p:cNvGraphicFramePr/>
          <p:nvPr>
            <p:extLst>
              <p:ext uri="{D42A27DB-BD31-4B8C-83A1-F6EECF244321}">
                <p14:modId xmlns:p14="http://schemas.microsoft.com/office/powerpoint/2010/main" val="998831729"/>
              </p:ext>
            </p:extLst>
          </p:nvPr>
        </p:nvGraphicFramePr>
        <p:xfrm>
          <a:off x="974690" y="2773345"/>
          <a:ext cx="9950485" cy="34036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11645B8-6108-469E-AF3D-277DCCE766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A0995BAA-DBDE-4FEA-8957-97D0BFE7717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D5A9A4C-73F3-4EA9-97F5-E0FF2208C9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979209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Once you are both standing, have the client take a few steps back until they can feel the chair on the back of their legs. Have the client grasp the arm of the chair and lean forward.</a:t>
            </a:r>
          </a:p>
          <a:p>
            <a:pPr marL="457200" indent="-457200">
              <a:lnSpc>
                <a:spcPct val="114000"/>
              </a:lnSpc>
              <a:spcBef>
                <a:spcPts val="600"/>
              </a:spcBef>
              <a:spcAft>
                <a:spcPts val="600"/>
              </a:spcAft>
              <a:buClr>
                <a:srgbClr val="1C96D3"/>
              </a:buClr>
              <a:buFont typeface="+mj-lt"/>
              <a:buAutoNum type="arabicPeriod" startAt="7"/>
            </a:pPr>
            <a:r>
              <a:rPr lang="en-US" sz="2200" dirty="0">
                <a:solidFill>
                  <a:schemeClr val="tx1">
                    <a:lumMod val="75000"/>
                    <a:lumOff val="25000"/>
                  </a:schemeClr>
                </a:solidFill>
              </a:rPr>
              <a:t>Allow the patient to sit on the wheelchair slowly, using armrests for support.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B6869108-7D5E-44DE-9283-89B2797781A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5F7DBE9-BA77-4E25-9521-B948D381245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41448D9-961F-4521-9132-4B564C83ED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17599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Consider the following procedure:</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Attach the footrests to the wheelchair. Once they are attached, position the client’s feet on the footrest. </a:t>
            </a:r>
          </a:p>
          <a:p>
            <a:pPr marL="457200" indent="-457200">
              <a:lnSpc>
                <a:spcPct val="114000"/>
              </a:lnSpc>
              <a:spcBef>
                <a:spcPts val="600"/>
              </a:spcBef>
              <a:spcAft>
                <a:spcPts val="600"/>
              </a:spcAft>
              <a:buClr>
                <a:srgbClr val="1C96D3"/>
              </a:buClr>
              <a:buFont typeface="+mj-lt"/>
              <a:buAutoNum type="arabicPeriod" startAt="9"/>
            </a:pPr>
            <a:r>
              <a:rPr lang="en-US" sz="2200" dirty="0">
                <a:solidFill>
                  <a:schemeClr val="tx1">
                    <a:lumMod val="75000"/>
                    <a:lumOff val="25000"/>
                  </a:schemeClr>
                </a:solidFill>
              </a:rPr>
              <a:t>Once the client is seated comfortably, remove the brakes before moving the client with the wheelchair.</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a:extLst>
              <a:ext uri="{FF2B5EF4-FFF2-40B4-BE49-F238E27FC236}">
                <a16:creationId xmlns:a16="http://schemas.microsoft.com/office/drawing/2014/main" id="{42DA9FBD-26D9-E3E0-2515-6232C4B0E22F}"/>
              </a:ext>
            </a:extLst>
          </p:cNvPr>
          <p:cNvPicPr>
            <a:picLocks/>
          </p:cNvPicPr>
          <p:nvPr/>
        </p:nvPicPr>
        <p:blipFill>
          <a:blip r:embed="rId3">
            <a:extLst>
              <a:ext uri="{28A0092B-C50C-407E-A947-70E740481C1C}">
                <a14:useLocalDpi xmlns:a14="http://schemas.microsoft.com/office/drawing/2010/main" val="0"/>
              </a:ext>
            </a:extLst>
          </a:blip>
          <a:srcRect/>
          <a:stretch/>
        </p:blipFill>
        <p:spPr bwMode="auto">
          <a:xfrm>
            <a:off x="6419142" y="1805369"/>
            <a:ext cx="5170315" cy="3446877"/>
          </a:xfrm>
          <a:prstGeom prst="rect">
            <a:avLst/>
          </a:prstGeom>
          <a:noFill/>
          <a:ln>
            <a:noFill/>
          </a:ln>
        </p:spPr>
      </p:pic>
      <p:pic>
        <p:nvPicPr>
          <p:cNvPr id="6" name="Picture 5">
            <a:extLst>
              <a:ext uri="{FF2B5EF4-FFF2-40B4-BE49-F238E27FC236}">
                <a16:creationId xmlns:a16="http://schemas.microsoft.com/office/drawing/2014/main" id="{CDAA50D5-84CF-426A-B796-C06AD419C4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80B76E4-2EDC-42DF-9CF8-2A420324C47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3CC365B-9A05-48A5-84F1-4ADFB6A813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240716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Using Transferring Aids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some cases, client may require the use of transferring aids used to lift a person from one place to another , such as: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 transferring aid is needed, make sure you know how to support the client with the aid.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DFEFB83E-4B55-4410-AE65-846DF396B069}"/>
              </a:ext>
            </a:extLst>
          </p:cNvPr>
          <p:cNvGraphicFramePr/>
          <p:nvPr>
            <p:extLst>
              <p:ext uri="{D42A27DB-BD31-4B8C-83A1-F6EECF244321}">
                <p14:modId xmlns:p14="http://schemas.microsoft.com/office/powerpoint/2010/main" val="1508417837"/>
              </p:ext>
            </p:extLst>
          </p:nvPr>
        </p:nvGraphicFramePr>
        <p:xfrm>
          <a:off x="972273" y="3217762"/>
          <a:ext cx="9953126" cy="1863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55B47EC-6B42-4B37-9241-88B93FA2E6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943C486-D47A-4B98-AE81-4119C34CD8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9DB46B3-8536-441C-A68A-F82B49A42C2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96361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Falls Recovery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Falls are Australia’s most significant contributor to </a:t>
            </a:r>
            <a:r>
              <a:rPr lang="en-US" sz="2200" dirty="0" err="1">
                <a:solidFill>
                  <a:schemeClr val="tx1">
                    <a:lumMod val="75000"/>
                    <a:lumOff val="25000"/>
                  </a:schemeClr>
                </a:solidFill>
              </a:rPr>
              <a:t>hospitalised</a:t>
            </a:r>
            <a:r>
              <a:rPr lang="en-US" sz="2200" dirty="0">
                <a:solidFill>
                  <a:schemeClr val="tx1">
                    <a:lumMod val="75000"/>
                    <a:lumOff val="25000"/>
                  </a:schemeClr>
                </a:solidFill>
              </a:rPr>
              <a:t> injury cases.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providing support in falls recovery can be found in your </a:t>
            </a:r>
            <a:r>
              <a:rPr lang="en-US" sz="2200" dirty="0" err="1">
                <a:solidFill>
                  <a:schemeClr val="tx1">
                    <a:lumMod val="75000"/>
                    <a:lumOff val="25000"/>
                  </a:schemeClr>
                </a:solidFill>
              </a:rPr>
              <a:t>organisation’s</a:t>
            </a:r>
            <a:r>
              <a:rPr lang="en-US" sz="2200" dirty="0">
                <a:solidFill>
                  <a:schemeClr val="tx1">
                    <a:lumMod val="75000"/>
                    <a:lumOff val="25000"/>
                  </a:schemeClr>
                </a:solidFill>
              </a:rPr>
              <a:t> policies and procedures.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5F568E8-2C57-44D1-8209-BFC61253F0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7997D85-BCDB-497B-BA07-CFD4EFA97E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88CCB00-2204-42F2-9EC9-055D989BD4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8951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guidelines for fall recovery will contain varying processes depending on the </a:t>
            </a:r>
            <a:r>
              <a:rPr lang="en-US" sz="2200" dirty="0" err="1">
                <a:solidFill>
                  <a:schemeClr val="tx1">
                    <a:lumMod val="75000"/>
                    <a:lumOff val="25000"/>
                  </a:schemeClr>
                </a:solidFill>
              </a:rPr>
              <a:t>organisation</a:t>
            </a:r>
            <a:r>
              <a:rPr lang="en-US" sz="2200" dirty="0">
                <a:solidFill>
                  <a:schemeClr val="tx1">
                    <a:lumMod val="75000"/>
                    <a:lumOff val="25000"/>
                  </a:schemeClr>
                </a:solidFill>
              </a:rPr>
              <a:t>. Usually, the processes include the following actions:</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Reassure the client when they fall. </a:t>
            </a:r>
          </a:p>
          <a:p>
            <a:pPr marL="457200" indent="-457200">
              <a:lnSpc>
                <a:spcPct val="114000"/>
              </a:lnSpc>
              <a:spcBef>
                <a:spcPts val="600"/>
              </a:spcBef>
              <a:spcAft>
                <a:spcPts val="600"/>
              </a:spcAft>
              <a:buClr>
                <a:srgbClr val="1C96D3"/>
              </a:buClr>
              <a:buFont typeface="+mj-lt"/>
              <a:buAutoNum type="arabicPeriod"/>
            </a:pPr>
            <a:r>
              <a:rPr lang="en-US" sz="2200" dirty="0">
                <a:solidFill>
                  <a:schemeClr val="tx1">
                    <a:lumMod val="75000"/>
                    <a:lumOff val="25000"/>
                  </a:schemeClr>
                </a:solidFill>
              </a:rPr>
              <a:t>Check the client for any injuries.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2" name="Content Placeholder 14">
            <a:extLst>
              <a:ext uri="{FF2B5EF4-FFF2-40B4-BE49-F238E27FC236}">
                <a16:creationId xmlns:a16="http://schemas.microsoft.com/office/drawing/2014/main" id="{04034D4B-42EC-7C21-6576-E6F7ABA75A59}"/>
              </a:ext>
            </a:extLst>
          </p:cNvPr>
          <p:cNvPicPr>
            <a:picLocks noChangeAspect="1"/>
          </p:cNvPicPr>
          <p:nvPr/>
        </p:nvPicPr>
        <p:blipFill>
          <a:blip r:embed="rId3">
            <a:extLst>
              <a:ext uri="{28A0092B-C50C-407E-A947-70E740481C1C}">
                <a14:useLocalDpi xmlns:a14="http://schemas.microsoft.com/office/drawing/2010/main" val="0"/>
              </a:ext>
            </a:extLst>
          </a:blip>
          <a:srcRect l="9822" r="9822"/>
          <a:stretch/>
        </p:blipFill>
        <p:spPr bwMode="auto">
          <a:xfrm>
            <a:off x="6378599" y="1825625"/>
            <a:ext cx="4247072" cy="3522101"/>
          </a:xfrm>
          <a:prstGeom prst="rect">
            <a:avLst/>
          </a:prstGeom>
          <a:noFill/>
          <a:ln>
            <a:noFill/>
          </a:ln>
        </p:spPr>
      </p:pic>
      <p:pic>
        <p:nvPicPr>
          <p:cNvPr id="6" name="Picture 5">
            <a:extLst>
              <a:ext uri="{FF2B5EF4-FFF2-40B4-BE49-F238E27FC236}">
                <a16:creationId xmlns:a16="http://schemas.microsoft.com/office/drawing/2014/main" id="{3F6D81F6-0313-4982-822D-0774CEF3279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152F34E-0F02-4E29-99EB-966D7E87D5C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82859A-8EC4-4A54-8281-57F7AB7C19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505408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 processes include the following actions: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Provide treatment as needed. If needed, call for help from other staff or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Notify the client’s support team and your supervisors.</a:t>
            </a:r>
          </a:p>
          <a:p>
            <a:pPr marL="457200" indent="-457200">
              <a:lnSpc>
                <a:spcPct val="114000"/>
              </a:lnSpc>
              <a:spcBef>
                <a:spcPts val="600"/>
              </a:spcBef>
              <a:spcAft>
                <a:spcPts val="600"/>
              </a:spcAft>
              <a:buClr>
                <a:srgbClr val="1C96D3"/>
              </a:buClr>
              <a:buFont typeface="+mj-lt"/>
              <a:buAutoNum type="arabicPeriod" startAt="3"/>
            </a:pPr>
            <a:r>
              <a:rPr lang="en-US" sz="2200" dirty="0">
                <a:solidFill>
                  <a:schemeClr val="tx1">
                    <a:lumMod val="75000"/>
                    <a:lumOff val="25000"/>
                  </a:schemeClr>
                </a:solidFill>
              </a:rPr>
              <a:t>Ensure falls risk assessment and prevention strategies are updated and implemented.</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AE4DDE9-3997-4760-A0A1-68C4767D29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CFB0CC2-64CE-402F-B2CB-01D7F0D804F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76DDA14-2100-4030-8FC5-3E8FDDEB20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23292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Manual Handling and Falls Recovery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Manual handling skills is crucial in helping clients recover from falls. You can use manual handling in assisting the client to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Getting into a comfortable positions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Moving from one place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Regaining mobility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Sitting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Standing up</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9C249CF-1F59-4BE3-93FE-211B29514AB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890FFAA-8B47-4BAA-B9A6-5D7F042F4F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F12B6EE-283A-4FA9-B152-1527BDFE7E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507114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manual handling techniques used in assisting with falls recovery::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84386741-7C73-DE3B-AE71-1630479737BC}"/>
              </a:ext>
            </a:extLst>
          </p:cNvPr>
          <p:cNvGraphicFramePr/>
          <p:nvPr>
            <p:extLst>
              <p:ext uri="{D42A27DB-BD31-4B8C-83A1-F6EECF244321}">
                <p14:modId xmlns:p14="http://schemas.microsoft.com/office/powerpoint/2010/main" val="625024922"/>
              </p:ext>
            </p:extLst>
          </p:nvPr>
        </p:nvGraphicFramePr>
        <p:xfrm>
          <a:off x="1817799" y="2466109"/>
          <a:ext cx="8128000" cy="3441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29250A6-8535-4EDD-86D3-548F41B084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BC90E31-558D-4BD8-8DE4-648D0A1196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D44A177-6835-4099-90DF-1AD7260B29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5343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the condition of the client (e.g. type of injury, severity of injury, weight-bearing capacity).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techniques that </a:t>
            </a:r>
            <a:r>
              <a:rPr lang="en-US" sz="2200" dirty="0" err="1">
                <a:solidFill>
                  <a:schemeClr val="tx1">
                    <a:lumMod val="75000"/>
                    <a:lumOff val="25000"/>
                  </a:schemeClr>
                </a:solidFill>
              </a:rPr>
              <a:t>maximise</a:t>
            </a:r>
            <a:r>
              <a:rPr lang="en-US" sz="2200" dirty="0">
                <a:solidFill>
                  <a:schemeClr val="tx1">
                    <a:lumMod val="75000"/>
                    <a:lumOff val="25000"/>
                  </a:schemeClr>
                </a:solidFill>
              </a:rPr>
              <a:t> the comfort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Seek consent from client before applying manual handling techniques.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7C02CB59-E956-4EF2-B4FF-523FF64A271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268FA08-39F6-4D86-80EB-966D2D1A24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05A6B91-337C-4E1E-AD2A-E912D1A1B0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275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these techniques, you must follow guidelines recommended by your organisation. These guidelines may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you have proper training when using mechanical aids.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Communicate with the client and your partner when implementing manual handling techniques.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comfortable.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93F82B0-95A6-4C2C-AC8B-4CD79880FE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2162E4D-D68B-4DF2-8D03-923FEADBA8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BF3755-7A6E-440C-AE0B-5CE46B30FA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8825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marR="64135" indent="0">
              <a:lnSpc>
                <a:spcPct val="114000"/>
              </a:lnSpc>
              <a:spcBef>
                <a:spcPts val="600"/>
              </a:spcBef>
              <a:spcAft>
                <a:spcPts val="600"/>
              </a:spcAft>
              <a:buClr>
                <a:srgbClr val="1C96D3"/>
              </a:buClr>
              <a:buNone/>
              <a:tabLst>
                <a:tab pos="114300" algn="l"/>
              </a:tabLst>
            </a:pPr>
            <a:r>
              <a:rPr lang="en-US" sz="2200" dirty="0">
                <a:solidFill>
                  <a:schemeClr val="tx1">
                    <a:lumMod val="75000"/>
                    <a:lumOff val="25000"/>
                  </a:schemeClr>
                </a:solidFill>
              </a:rPr>
              <a:t>The table below provides specific examples of manual handling techniques used for assisting with each ADL: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Table 1">
            <a:extLst>
              <a:ext uri="{FF2B5EF4-FFF2-40B4-BE49-F238E27FC236}">
                <a16:creationId xmlns:a16="http://schemas.microsoft.com/office/drawing/2014/main" id="{E27E12A8-7398-EF65-A427-1F44B3A9E18A}"/>
              </a:ext>
            </a:extLst>
          </p:cNvPr>
          <p:cNvGraphicFramePr>
            <a:graphicFrameLocks noGrp="1"/>
          </p:cNvGraphicFramePr>
          <p:nvPr>
            <p:extLst>
              <p:ext uri="{D42A27DB-BD31-4B8C-83A1-F6EECF244321}">
                <p14:modId xmlns:p14="http://schemas.microsoft.com/office/powerpoint/2010/main" val="1975762776"/>
              </p:ext>
            </p:extLst>
          </p:nvPr>
        </p:nvGraphicFramePr>
        <p:xfrm>
          <a:off x="1108364" y="2827914"/>
          <a:ext cx="9217889" cy="1521714"/>
        </p:xfrm>
        <a:graphic>
          <a:graphicData uri="http://schemas.openxmlformats.org/drawingml/2006/table">
            <a:tbl>
              <a:tblPr firstRow="1" firstCol="1" bandRow="1">
                <a:tableStyleId>{5A111915-BE36-4E01-A7E5-04B1672EAD32}</a:tableStyleId>
              </a:tblPr>
              <a:tblGrid>
                <a:gridCol w="2847363">
                  <a:extLst>
                    <a:ext uri="{9D8B030D-6E8A-4147-A177-3AD203B41FA5}">
                      <a16:colId xmlns:a16="http://schemas.microsoft.com/office/drawing/2014/main" val="3534787300"/>
                    </a:ext>
                  </a:extLst>
                </a:gridCol>
                <a:gridCol w="6370526">
                  <a:extLst>
                    <a:ext uri="{9D8B030D-6E8A-4147-A177-3AD203B41FA5}">
                      <a16:colId xmlns:a16="http://schemas.microsoft.com/office/drawing/2014/main" val="455520962"/>
                    </a:ext>
                  </a:extLst>
                </a:gridCol>
              </a:tblGrid>
              <a:tr h="0">
                <a:tc>
                  <a:txBody>
                    <a:bodyPr/>
                    <a:lstStyle/>
                    <a:p>
                      <a:pPr marL="0" marR="0" indent="0" algn="ctr">
                        <a:lnSpc>
                          <a:spcPct val="115000"/>
                        </a:lnSpc>
                        <a:spcBef>
                          <a:spcPts val="600"/>
                        </a:spcBef>
                        <a:spcAft>
                          <a:spcPts val="600"/>
                        </a:spcAft>
                        <a:tabLst>
                          <a:tab pos="114300" algn="l"/>
                        </a:tabLst>
                      </a:pPr>
                      <a:r>
                        <a:rPr lang="en-AU" sz="1800" kern="1200">
                          <a:solidFill>
                            <a:schemeClr val="bg1"/>
                          </a:solidFill>
                          <a:latin typeface="+mn-lt"/>
                          <a:ea typeface="+mn-ea"/>
                          <a:cs typeface="+mn-cs"/>
                        </a:rPr>
                        <a:t>ADL</a:t>
                      </a:r>
                      <a:endParaRPr lang="en-US" sz="1800" kern="1200">
                        <a:solidFill>
                          <a:schemeClr val="bg1"/>
                        </a:solidFill>
                        <a:latin typeface="+mn-lt"/>
                        <a:ea typeface="+mn-ea"/>
                        <a:cs typeface="+mn-cs"/>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1800" kern="1200" dirty="0">
                          <a:solidFill>
                            <a:schemeClr val="bg1"/>
                          </a:solidFill>
                          <a:latin typeface="+mn-lt"/>
                          <a:ea typeface="+mn-ea"/>
                          <a:cs typeface="+mn-cs"/>
                        </a:rPr>
                        <a:t>Manual handling technique</a:t>
                      </a:r>
                      <a:endParaRPr lang="en-US" sz="1800" kern="1200" dirty="0">
                        <a:solidFill>
                          <a:schemeClr val="bg1"/>
                        </a:solidFill>
                        <a:latin typeface="+mn-lt"/>
                        <a:ea typeface="+mn-ea"/>
                        <a:cs typeface="+mn-cs"/>
                      </a:endParaRPr>
                    </a:p>
                  </a:txBody>
                  <a:tcPr marL="68580" marR="68580" marT="0" marB="0"/>
                </a:tc>
                <a:extLst>
                  <a:ext uri="{0D108BD9-81ED-4DB2-BD59-A6C34878D82A}">
                    <a16:rowId xmlns:a16="http://schemas.microsoft.com/office/drawing/2014/main" val="234281301"/>
                  </a:ext>
                </a:extLst>
              </a:tr>
              <a:tr h="0">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Showering and bathing</a:t>
                      </a:r>
                      <a:endParaRPr lang="en-US" sz="1800" kern="1200" dirty="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Using lifting and supporting techniques to help the client in getting in and out of the shower or bath</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val="4241774400"/>
                  </a:ext>
                </a:extLst>
              </a:tr>
              <a:tr h="0">
                <a:tc>
                  <a:txBody>
                    <a:bodyPr/>
                    <a:lstStyle/>
                    <a:p>
                      <a:pPr marL="0" marR="0" indent="0" algn="just">
                        <a:lnSpc>
                          <a:spcPct val="115000"/>
                        </a:lnSpc>
                        <a:spcBef>
                          <a:spcPts val="600"/>
                        </a:spcBef>
                        <a:spcAft>
                          <a:spcPts val="600"/>
                        </a:spcAft>
                        <a:tabLst>
                          <a:tab pos="114300" algn="l"/>
                        </a:tabLst>
                      </a:pPr>
                      <a:r>
                        <a:rPr lang="en-AU" sz="1800" kern="1200">
                          <a:solidFill>
                            <a:schemeClr val="tx1">
                              <a:lumMod val="75000"/>
                              <a:lumOff val="25000"/>
                            </a:schemeClr>
                          </a:solidFill>
                          <a:latin typeface="+mn-lt"/>
                          <a:ea typeface="+mn-ea"/>
                          <a:cs typeface="+mn-cs"/>
                        </a:rPr>
                        <a:t>Bed bathing</a:t>
                      </a:r>
                      <a:endParaRPr lang="en-US" sz="1800" kern="1200">
                        <a:solidFill>
                          <a:schemeClr val="tx1">
                            <a:lumMod val="75000"/>
                            <a:lumOff val="25000"/>
                          </a:schemeClr>
                        </a:solidFill>
                        <a:latin typeface="+mn-lt"/>
                        <a:ea typeface="+mn-ea"/>
                        <a:cs typeface="+mn-cs"/>
                      </a:endParaRPr>
                    </a:p>
                  </a:txBody>
                  <a:tcPr marL="68580" marR="68580" marT="0" marB="0"/>
                </a:tc>
                <a:tc>
                  <a:txBody>
                    <a:bodyPr/>
                    <a:lstStyle/>
                    <a:p>
                      <a:pPr marL="0" marR="0" indent="0" algn="just">
                        <a:lnSpc>
                          <a:spcPct val="115000"/>
                        </a:lnSpc>
                        <a:spcBef>
                          <a:spcPts val="600"/>
                        </a:spcBef>
                        <a:spcAft>
                          <a:spcPts val="600"/>
                        </a:spcAft>
                        <a:tabLst>
                          <a:tab pos="114300" algn="l"/>
                        </a:tabLst>
                      </a:pPr>
                      <a:r>
                        <a:rPr lang="en-AU" sz="1800" kern="1200" dirty="0">
                          <a:solidFill>
                            <a:schemeClr val="tx1">
                              <a:lumMod val="75000"/>
                              <a:lumOff val="25000"/>
                            </a:schemeClr>
                          </a:solidFill>
                          <a:latin typeface="+mn-lt"/>
                          <a:ea typeface="+mn-ea"/>
                          <a:cs typeface="+mn-cs"/>
                        </a:rPr>
                        <a:t>Rolling the client or supporting their limbs to help with turning and repositioning</a:t>
                      </a:r>
                      <a:endParaRPr lang="en-US" sz="1800" kern="1200" dirty="0">
                        <a:solidFill>
                          <a:schemeClr val="tx1">
                            <a:lumMod val="75000"/>
                            <a:lumOff val="25000"/>
                          </a:schemeClr>
                        </a:solidFill>
                        <a:latin typeface="+mn-lt"/>
                        <a:ea typeface="+mn-ea"/>
                        <a:cs typeface="+mn-cs"/>
                      </a:endParaRPr>
                    </a:p>
                  </a:txBody>
                  <a:tcPr marL="68580" marR="68580" marT="0" marB="0"/>
                </a:tc>
                <a:extLst>
                  <a:ext uri="{0D108BD9-81ED-4DB2-BD59-A6C34878D82A}">
                    <a16:rowId xmlns:a16="http://schemas.microsoft.com/office/drawing/2014/main" val="443293894"/>
                  </a:ext>
                </a:extLst>
              </a:tr>
            </a:tbl>
          </a:graphicData>
        </a:graphic>
      </p:graphicFrame>
      <p:pic>
        <p:nvPicPr>
          <p:cNvPr id="6" name="Picture 5">
            <a:extLst>
              <a:ext uri="{FF2B5EF4-FFF2-40B4-BE49-F238E27FC236}">
                <a16:creationId xmlns:a16="http://schemas.microsoft.com/office/drawing/2014/main" id="{7C36AE20-0293-4795-8C86-E6B20DBFC35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BF62D63-78DB-45A1-8974-6AA89CC91A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71A994-F009-47F5-83CE-6BA94EC59E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895273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2.1.8 Skill Maintenance and Development</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Skill maintenance and development </a:t>
            </a:r>
            <a:r>
              <a:rPr lang="en-US" sz="2200" dirty="0">
                <a:solidFill>
                  <a:schemeClr val="tx1">
                    <a:lumMod val="75000"/>
                    <a:lumOff val="25000"/>
                  </a:schemeClr>
                </a:solidFill>
              </a:rPr>
              <a:t>identify gaps in a person’s skill set and improve these skills accordingly.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Building skills helps people live independent lives.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Maintaining and developing these skills make sure that a person can achieve a good quality of life. </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2B66AB9A-A650-4E73-935D-9A155E81B5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CB419BC-8842-4434-9B77-3B287D9E4F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F77BE3-3FE1-4661-874C-A0BF74DF8A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88330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8" name="Diagram 7">
            <a:extLst>
              <a:ext uri="{FF2B5EF4-FFF2-40B4-BE49-F238E27FC236}">
                <a16:creationId xmlns:a16="http://schemas.microsoft.com/office/drawing/2014/main" id="{625B803A-81AC-4082-8741-E10B1BD48AC8}"/>
              </a:ext>
            </a:extLst>
          </p:cNvPr>
          <p:cNvGraphicFramePr/>
          <p:nvPr>
            <p:extLst>
              <p:ext uri="{D42A27DB-BD31-4B8C-83A1-F6EECF244321}">
                <p14:modId xmlns:p14="http://schemas.microsoft.com/office/powerpoint/2010/main" val="1491318316"/>
              </p:ext>
            </p:extLst>
          </p:nvPr>
        </p:nvGraphicFramePr>
        <p:xfrm>
          <a:off x="949125" y="2534856"/>
          <a:ext cx="9976050" cy="309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E61B32D4-F660-400A-AED1-4F9E1BAE835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5D68AAF-62A6-4E0F-B11C-D079382EFD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2116B25-45D5-43F1-B4CF-57A375566E4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521217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Reinforcing Techniques</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Application of the </a:t>
            </a:r>
            <a:r>
              <a:rPr lang="en-AU" sz="2200" dirty="0">
                <a:solidFill>
                  <a:schemeClr val="tx1">
                    <a:lumMod val="75000"/>
                    <a:lumOff val="25000"/>
                  </a:schemeClr>
                </a:solidFill>
              </a:rPr>
              <a:t>Behaviourist</a:t>
            </a:r>
            <a:r>
              <a:rPr lang="en-US" sz="2200" dirty="0">
                <a:solidFill>
                  <a:schemeClr val="tx1">
                    <a:lumMod val="75000"/>
                    <a:lumOff val="25000"/>
                  </a:schemeClr>
                </a:solidFill>
              </a:rPr>
              <a:t> Theory of Learning</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Used to increase the likelihood of doing the desired </a:t>
            </a:r>
            <a:r>
              <a:rPr lang="en-US" sz="2200" dirty="0" err="1">
                <a:solidFill>
                  <a:schemeClr val="tx1">
                    <a:lumMod val="75000"/>
                    <a:lumOff val="25000"/>
                  </a:schemeClr>
                </a:solidFill>
              </a:rPr>
              <a:t>behaviour</a:t>
            </a:r>
            <a:endParaRPr lang="en-US" sz="2200" dirty="0">
              <a:solidFill>
                <a:schemeClr val="tx1">
                  <a:lumMod val="75000"/>
                  <a:lumOff val="25000"/>
                </a:schemeClr>
              </a:solidFill>
            </a:endParaRP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1A4BE5EF-2BDE-41CD-AA71-96358A7AE51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84DC150-C8A6-4770-98E5-F12FF13919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0153EC-C33F-4B29-B1A2-C9D30DD9F9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2243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Skills Component Mastery</a:t>
            </a:r>
          </a:p>
          <a:p>
            <a:pPr lvl="1">
              <a:lnSpc>
                <a:spcPct val="114000"/>
              </a:lnSpc>
              <a:spcBef>
                <a:spcPts val="600"/>
              </a:spcBef>
              <a:spcAft>
                <a:spcPts val="600"/>
              </a:spcAft>
              <a:buClr>
                <a:srgbClr val="1C96D3"/>
              </a:buClr>
              <a:buFont typeface="Courier New" panose="02070309020205020404" pitchFamily="49" charset="0"/>
              <a:buChar char="o"/>
            </a:pPr>
            <a:r>
              <a:rPr lang="en-AU" sz="2200" dirty="0">
                <a:solidFill>
                  <a:schemeClr val="tx1">
                    <a:lumMod val="75000"/>
                    <a:lumOff val="25000"/>
                  </a:schemeClr>
                </a:solidFill>
              </a:rPr>
              <a:t>Aims to ‘master’ or achieve a level of performance for a particular skill component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Focuses on the time required for different people to perform the same skill and achieve the same level of mastery</a:t>
            </a:r>
          </a:p>
          <a:p>
            <a:pPr marL="457200" lvl="1"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8AE38131-1E20-4989-A7C6-D965E4091FD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18820C4-E33C-4CDF-A759-8992B13C87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99685D-C06E-4FED-862C-880329FD37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124126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maintenance include: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Prompting and Fading</a:t>
            </a:r>
            <a:endParaRPr lang="en-US" sz="2200" dirty="0">
              <a:solidFill>
                <a:schemeClr val="tx1">
                  <a:lumMod val="75000"/>
                  <a:lumOff val="25000"/>
                </a:schemeClr>
              </a:solidFill>
            </a:endParaRP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Prompting is the way of ‘prompting’ or inducing the client to perform a particular </a:t>
            </a:r>
            <a:r>
              <a:rPr lang="en-US" sz="2200" dirty="0" err="1">
                <a:solidFill>
                  <a:schemeClr val="tx1">
                    <a:lumMod val="75000"/>
                    <a:lumOff val="25000"/>
                  </a:schemeClr>
                </a:solidFill>
              </a:rPr>
              <a:t>behaviour</a:t>
            </a:r>
            <a:r>
              <a:rPr lang="en-US" sz="2200" dirty="0">
                <a:solidFill>
                  <a:schemeClr val="tx1">
                    <a:lumMod val="75000"/>
                    <a:lumOff val="25000"/>
                  </a:schemeClr>
                </a:solidFill>
              </a:rPr>
              <a:t> by presenting a prompt.</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Fading is gradually reducing the prompt.</a:t>
            </a:r>
          </a:p>
          <a:p>
            <a:pPr marL="228600" lvl="1">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Community Education</a:t>
            </a:r>
          </a:p>
          <a:p>
            <a:pPr lvl="1">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Aims to enable people to become active partners in the community</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E1873EF9-FFDC-4A8F-AC11-27FCD908BF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E1F5520-DFFC-4B73-A061-317EC67489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D53F5E-5D3B-47D2-A08C-5F92872BEF0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331121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E4362C6F-B0A5-486E-B4BC-419F37EBB191}"/>
              </a:ext>
            </a:extLst>
          </p:cNvPr>
          <p:cNvGraphicFramePr/>
          <p:nvPr>
            <p:extLst>
              <p:ext uri="{D42A27DB-BD31-4B8C-83A1-F6EECF244321}">
                <p14:modId xmlns:p14="http://schemas.microsoft.com/office/powerpoint/2010/main" val="1605392301"/>
              </p:ext>
            </p:extLst>
          </p:nvPr>
        </p:nvGraphicFramePr>
        <p:xfrm>
          <a:off x="1006997" y="2361235"/>
          <a:ext cx="9918403" cy="381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7FE9C12-0EC0-4962-8C09-D0A46478777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833B052-9069-443F-9C0F-9D5D75F50F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2E9965A-1AB7-42AF-BB1D-E8AF4DAFA09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049364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practices that support skill development include:</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2" name="Diagram 1">
            <a:extLst>
              <a:ext uri="{FF2B5EF4-FFF2-40B4-BE49-F238E27FC236}">
                <a16:creationId xmlns:a16="http://schemas.microsoft.com/office/drawing/2014/main" id="{E4362C6F-B0A5-486E-B4BC-419F37EBB191}"/>
              </a:ext>
            </a:extLst>
          </p:cNvPr>
          <p:cNvGraphicFramePr/>
          <p:nvPr>
            <p:extLst>
              <p:ext uri="{D42A27DB-BD31-4B8C-83A1-F6EECF244321}">
                <p14:modId xmlns:p14="http://schemas.microsoft.com/office/powerpoint/2010/main" val="831825508"/>
              </p:ext>
            </p:extLst>
          </p:nvPr>
        </p:nvGraphicFramePr>
        <p:xfrm>
          <a:off x="1006997" y="2361235"/>
          <a:ext cx="9918403" cy="381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B4996AA-F76A-4B6C-9BE1-CC0D3B4A2C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C076120-874A-4F37-A161-9A4EE83483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358374-998A-4AF6-BBD0-40F02BB2856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102405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441325" y="0"/>
            <a:ext cx="5654675" cy="6858000"/>
          </a:xfrm>
        </p:spPr>
        <p:txBody>
          <a:bodyPr anchor="ctr">
            <a:noAutofit/>
          </a:body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br>
              <a:rPr lang="en-US" b="1" dirty="0">
                <a:solidFill>
                  <a:schemeClr val="tx1">
                    <a:lumMod val="50000"/>
                    <a:lumOff val="50000"/>
                  </a:schemeClr>
                </a:solidFill>
                <a:latin typeface="Arial" panose="020B0604020202020204" pitchFamily="34" charset="0"/>
                <a:cs typeface="Arial" panose="020B0604020202020204" pitchFamily="34" charset="0"/>
              </a:rPr>
            </a:br>
            <a:r>
              <a:rPr lang="en-US" b="1" dirty="0">
                <a:solidFill>
                  <a:schemeClr val="tx1">
                    <a:lumMod val="50000"/>
                    <a:lumOff val="50000"/>
                  </a:schemeClr>
                </a:solidFill>
                <a:latin typeface="Arial" panose="020B0604020202020204" pitchFamily="34" charset="0"/>
                <a:cs typeface="Arial" panose="020B0604020202020204" pitchFamily="34" charset="0"/>
              </a:rPr>
              <a:t>Support the Person’s Use of Assistive Technologies</a:t>
            </a:r>
            <a:endParaRPr lang="en-AU"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62700" y="1243012"/>
            <a:ext cx="5829300" cy="4371975"/>
          </a:xfrm>
          <a:prstGeom prst="rect">
            <a:avLst/>
          </a:prstGeom>
        </p:spPr>
      </p:pic>
    </p:spTree>
    <p:extLst>
      <p:ext uri="{BB962C8B-B14F-4D97-AF65-F5344CB8AC3E}">
        <p14:creationId xmlns:p14="http://schemas.microsoft.com/office/powerpoint/2010/main" val="11973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Assistive technology </a:t>
            </a:r>
            <a:r>
              <a:rPr lang="en-US" sz="2200" dirty="0">
                <a:solidFill>
                  <a:schemeClr val="tx1">
                    <a:lumMod val="75000"/>
                    <a:lumOff val="25000"/>
                  </a:schemeClr>
                </a:solidFill>
              </a:rPr>
              <a:t>refers to the devices and equipment designed to support PWDs.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and 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inclusion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 participation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endParaRPr lang="en-AU"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pic>
        <p:nvPicPr>
          <p:cNvPr id="6" name="Picture 5">
            <a:extLst>
              <a:ext uri="{FF2B5EF4-FFF2-40B4-BE49-F238E27FC236}">
                <a16:creationId xmlns:a16="http://schemas.microsoft.com/office/drawing/2014/main" id="{49829774-C08F-4A72-BB53-52015623B6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24ED828B-8536-4930-A5E4-72B64D4A5D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6E70645-E0E0-4814-B04D-FC3B05FE9D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21981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a:solidFill>
                  <a:srgbClr val="FF595E"/>
                </a:solidFill>
                <a:latin typeface="+mn-lt"/>
              </a:rPr>
              <a:t>2.2.1 Scope and Breadth of Assistive Technology</a:t>
            </a:r>
            <a:endParaRPr lang="en-AU" b="1">
              <a:solidFill>
                <a:srgbClr val="FF595E"/>
              </a:solidFill>
              <a:highlight>
                <a:srgbClr val="FFFF00"/>
              </a:highlight>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equipment used explicitly for an activity.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example, assistive technology is used to support people in their homes or care residences. This may include those used by </a:t>
            </a:r>
            <a:r>
              <a:rPr lang="en-US" sz="2200" dirty="0" err="1">
                <a:solidFill>
                  <a:schemeClr val="tx1">
                    <a:lumMod val="75000"/>
                    <a:lumOff val="25000"/>
                  </a:schemeClr>
                </a:solidFill>
              </a:rPr>
              <a:t>carers</a:t>
            </a:r>
            <a:r>
              <a:rPr lang="en-US" sz="2200" dirty="0">
                <a:solidFill>
                  <a:schemeClr val="tx1">
                    <a:lumMod val="75000"/>
                    <a:lumOff val="25000"/>
                  </a:schemeClr>
                </a:solidFill>
              </a:rPr>
              <a:t>, people with disabilities and those adapted to the facilities.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a:latin typeface="+mn-lt"/>
              </a:rPr>
              <a:t>Provide Support Services</a:t>
            </a:r>
            <a:endParaRPr lang="en-PH" sz="1050" i="1"/>
          </a:p>
        </p:txBody>
      </p:sp>
      <p:graphicFrame>
        <p:nvGraphicFramePr>
          <p:cNvPr id="10" name="Diagram 9">
            <a:extLst>
              <a:ext uri="{FF2B5EF4-FFF2-40B4-BE49-F238E27FC236}">
                <a16:creationId xmlns:a16="http://schemas.microsoft.com/office/drawing/2014/main" id="{148EAA63-5E64-46B4-9763-CDBBBF96134D}"/>
              </a:ext>
            </a:extLst>
          </p:cNvPr>
          <p:cNvGraphicFramePr/>
          <p:nvPr>
            <p:extLst>
              <p:ext uri="{D42A27DB-BD31-4B8C-83A1-F6EECF244321}">
                <p14:modId xmlns:p14="http://schemas.microsoft.com/office/powerpoint/2010/main" val="2941764155"/>
              </p:ext>
            </p:extLst>
          </p:nvPr>
        </p:nvGraphicFramePr>
        <p:xfrm>
          <a:off x="949125" y="3428999"/>
          <a:ext cx="9976050" cy="11198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5A20A189-8E08-437F-A13C-BE824FBE2B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22DA1B62-14CD-48B4-A2A0-EC29C434092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F9D9B76-5884-43C3-88FC-4843F27D449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89260700"/>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BFAB5D-2374-47CD-92F2-C35263F968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DFF376-D503-4451-98A5-28499D684D0B}">
  <ds:schemaRefs>
    <ds:schemaRef ds:uri="http://www.w3.org/XML/1998/namespace"/>
    <ds:schemaRef ds:uri="http://schemas.microsoft.com/office/2006/documentManagement/types"/>
    <ds:schemaRef ds:uri="http://schemas.microsoft.com/sharepoint/v3"/>
    <ds:schemaRef ds:uri="http://purl.org/dc/dcmitype/"/>
    <ds:schemaRef ds:uri="http://purl.org/dc/elements/1.1/"/>
    <ds:schemaRef ds:uri="http://schemas.microsoft.com/office/2006/metadata/properties"/>
    <ds:schemaRef ds:uri="6cecd733-34d5-425b-8041-9161b6f347cb"/>
    <ds:schemaRef ds:uri="http://schemas.microsoft.com/office/infopath/2007/PartnerControls"/>
    <ds:schemaRef ds:uri="http://schemas.openxmlformats.org/package/2006/metadata/core-properties"/>
    <ds:schemaRef ds:uri="9070b689-7605-479f-8804-a59ee445c744"/>
    <ds:schemaRef ds:uri="http://purl.org/dc/terms/"/>
    <ds:schemaRef ds:uri="4dad8055-0b31-433a-8243-67070a30e3dd"/>
    <ds:schemaRef ds:uri="29a6e72c-4bd6-4753-a151-c4743ef85a8a"/>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357</TotalTime>
  <Words>11994</Words>
  <Application>Microsoft Office PowerPoint</Application>
  <PresentationFormat>Widescreen</PresentationFormat>
  <Paragraphs>1361</Paragraphs>
  <Slides>223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223</vt:i4>
      </vt:variant>
    </vt:vector>
  </HeadingPairs>
  <TitlesOfParts>
    <vt:vector size="230" baseType="lpstr">
      <vt:lpstr>Arial</vt:lpstr>
      <vt:lpstr>Calibri</vt:lpstr>
      <vt:lpstr>Calibri Light</vt:lpstr>
      <vt:lpstr>Courier New</vt:lpstr>
      <vt:lpstr>Symbol</vt:lpstr>
      <vt:lpstr>Wingdings</vt:lpstr>
      <vt:lpstr>Office Theme</vt:lpstr>
      <vt:lpstr>Provide Support Services</vt:lpstr>
      <vt:lpstr>2.1   Provide Support According to the Person’s Plan, Preferences and Strengths, and Policies and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2.1.1 Showering and Bathing</vt:lpstr>
      <vt:lpstr>PowerPoint Presentation</vt:lpstr>
      <vt:lpstr>2.1.2 Bed Bathing</vt:lpstr>
      <vt:lpstr>PowerPoint Presentation</vt:lpstr>
      <vt:lpstr>PowerPoint Presentation</vt:lpstr>
      <vt:lpstr>PowerPoint Presentation</vt:lpstr>
      <vt:lpstr>PowerPoint Presentation</vt:lpstr>
      <vt:lpstr>2.1.3 Oral 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2.1.4 Toileting</vt:lpstr>
      <vt:lpstr>PowerPoint Presentation</vt:lpstr>
      <vt:lpstr>PowerPoint Presentation</vt:lpstr>
      <vt:lpstr>PowerPoint Presentation</vt:lpstr>
      <vt:lpstr>2.1.5 Grooming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2.1.6 Eating and Drinking</vt:lpstr>
      <vt:lpstr>PowerPoint Presentation</vt:lpstr>
      <vt:lpstr>PowerPoint Presentation</vt:lpstr>
      <vt:lpstr>2.1.7 Mobility and Transferring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2.1.8 Skill Maintenance and Development</vt:lpstr>
      <vt:lpstr>PowerPoint Presentation</vt:lpstr>
      <vt:lpstr>PowerPoint Presentation</vt:lpstr>
      <vt:lpstr>PowerPoint Presentation</vt:lpstr>
      <vt:lpstr>PowerPoint Presentation</vt:lpstr>
      <vt:lpstr>PowerPoint Presentation</vt:lpstr>
      <vt:lpstr>PowerPoint Presentation</vt:lpstr>
      <vt:lpstr>2.2   Support the Person’s Use of Assistive Technologies</vt:lpstr>
      <vt:lpstr>PowerPoint Presentation</vt:lpstr>
      <vt:lpstr>2.2.1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2.2.2 Providing Support When Using Assistive Technology</vt:lpstr>
      <vt:lpstr>2.3   Assist the Person to Take Pre-Packaged Medication According to Requirements</vt:lpstr>
      <vt:lpstr>PowerPoint Presentation</vt:lpstr>
      <vt:lpstr>2.3.1 Most Commonly Used Medications</vt:lpstr>
      <vt:lpstr>PowerPoint Presentation</vt:lpstr>
      <vt:lpstr>PowerPoint Presentation</vt:lpstr>
      <vt:lpstr>PowerPoint Presentation</vt:lpstr>
      <vt:lpstr>2.3.2 Written Directions From the Client’s Health Professional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2.3.3 Legislative Requirements and Organisational Policies and Procedures</vt:lpstr>
      <vt:lpstr>PowerPoint Presentation</vt:lpstr>
      <vt:lpstr>PowerPoint Presentation</vt:lpstr>
      <vt:lpstr>PowerPoint Presentation</vt:lpstr>
      <vt:lpstr>PowerPoint Presentation</vt:lpstr>
      <vt:lpstr>PowerPoint Presentation</vt:lpstr>
      <vt:lpstr>PowerPoint Presentation</vt:lpstr>
      <vt:lpstr>2.3.4 Providing Assistance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   Respect and Include the Person’s Relevant Others as Part of the Support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2.4.1 Respect the Carer, Family and Others Identified by Clients as Part of the  Support Team</vt:lpstr>
      <vt:lpstr>PowerPoint Presentation</vt:lpstr>
      <vt:lpstr>2.4.2 Include the Carer, Family and Others Identified by Clients as Part of the   Support Team</vt:lpstr>
      <vt:lpstr>PowerPoint Presentation</vt:lpstr>
      <vt:lpstr>PowerPoint Presentation</vt:lpstr>
      <vt:lpstr>PowerPoint Presentation</vt:lpstr>
      <vt:lpstr>PowerPoint Presentation</vt:lpstr>
      <vt:lpstr>PowerPoint Presentation</vt:lpstr>
      <vt:lpstr>2.5   Support the Person According to Considerations, Policies and Procedures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2.5.1 Maintaining the Privacy of Clients</vt:lpstr>
      <vt:lpstr>PowerPoint Presentation</vt:lpstr>
      <vt:lpstr>PowerPoint Presentation</vt:lpstr>
      <vt:lpstr>PowerPoint Presentation</vt:lpstr>
      <vt:lpstr>PowerPoint Presentation</vt:lpstr>
      <vt:lpstr>2.5.2 Restrictive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2.6   Assist in Maintaining a Safe Environment According to Requirements </vt:lpstr>
      <vt:lpstr>PowerPoint Presentation</vt:lpstr>
      <vt:lpstr>PowerPoint Presentation</vt:lpstr>
      <vt:lpstr>PowerPoint Presentation</vt:lpstr>
      <vt:lpstr>PowerPoint Presentation</vt:lpstr>
      <vt:lpstr>PowerPoint Presentation</vt:lpstr>
      <vt:lpstr>2.6.1 Policies and Procedures for Infection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2.7   Seek Assistance From Supervisor as Necessary</vt:lpstr>
      <vt:lpstr>PowerPoint Presentation</vt:lpstr>
      <vt:lpstr>What have we learnt?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2</cp:revision>
  <dcterms:created xsi:type="dcterms:W3CDTF">2020-09-30T05:05:23Z</dcterms:created>
  <dcterms:modified xsi:type="dcterms:W3CDTF">2023-12-11T06:46:30Z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Order">
    <vt:lpwstr>94950200.0000000</vt:lpwstr>
  </property>
  <property fmtid="{D5CDD505-2E9C-101B-9397-08002B2CF9AE}" pid="5" name="xd_ProgID">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y fmtid="{D5CDD505-2E9C-101B-9397-08002B2CF9AE}" pid="11" name="MSIP_Label_940342a7-de81-4f2d-83d5-6ecae4926616_Enabled">
    <vt:lpwstr>true</vt:lpwstr>
  </property>
  <property fmtid="{D5CDD505-2E9C-101B-9397-08002B2CF9AE}" pid="12" name="MSIP_Label_940342a7-de81-4f2d-83d5-6ecae4926616_SetDate">
    <vt:lpwstr>2023-04-13T02:54:11Z</vt:lpwstr>
  </property>
  <property fmtid="{D5CDD505-2E9C-101B-9397-08002B2CF9AE}" pid="13" name="MSIP_Label_940342a7-de81-4f2d-83d5-6ecae4926616_Method">
    <vt:lpwstr>Privileged</vt:lpwstr>
  </property>
  <property fmtid="{D5CDD505-2E9C-101B-9397-08002B2CF9AE}" pid="14" name="MSIP_Label_940342a7-de81-4f2d-83d5-6ecae4926616_Name">
    <vt:lpwstr>TRG-Public</vt:lpwstr>
  </property>
  <property fmtid="{D5CDD505-2E9C-101B-9397-08002B2CF9AE}" pid="15" name="MSIP_Label_940342a7-de81-4f2d-83d5-6ecae4926616_SiteId">
    <vt:lpwstr>6a3a435d-3aa3-47a8-87fa-0e6bd220e179</vt:lpwstr>
  </property>
  <property fmtid="{D5CDD505-2E9C-101B-9397-08002B2CF9AE}" pid="16" name="MSIP_Label_940342a7-de81-4f2d-83d5-6ecae4926616_ActionId">
    <vt:lpwstr>079f8bed-f2d6-40d9-a22a-5ef45ac06d10</vt:lpwstr>
  </property>
  <property fmtid="{D5CDD505-2E9C-101B-9397-08002B2CF9AE}" pid="17" name="MSIP_Label_940342a7-de81-4f2d-83d5-6ecae4926616_ContentBits">
    <vt:lpwstr>0</vt:lpwstr>
  </property>
  <property fmtid="{D5CDD505-2E9C-101B-9397-08002B2CF9AE}" pid="18" name="_SourceUrl">
    <vt:lpwstr/>
  </property>
  <property fmtid="{D5CDD505-2E9C-101B-9397-08002B2CF9AE}" pid="19" name="_SharedFileIndex">
    <vt:lpwstr/>
  </property>
</Properties>
</file>